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71" r:id="rId3"/>
    <p:sldId id="918" r:id="rId4"/>
    <p:sldId id="903" r:id="rId5"/>
    <p:sldId id="907" r:id="rId6"/>
    <p:sldId id="906" r:id="rId7"/>
    <p:sldId id="905" r:id="rId8"/>
    <p:sldId id="904" r:id="rId9"/>
    <p:sldId id="909" r:id="rId10"/>
    <p:sldId id="917" r:id="rId11"/>
    <p:sldId id="914" r:id="rId12"/>
    <p:sldId id="926" r:id="rId13"/>
    <p:sldId id="923" r:id="rId14"/>
    <p:sldId id="922" r:id="rId15"/>
    <p:sldId id="927" r:id="rId16"/>
    <p:sldId id="92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5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B3B1DB-82A7-449A-AE53-96976F561963}" v="37" dt="2024-05-14T11:58:23.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73134" autoAdjust="0"/>
  </p:normalViewPr>
  <p:slideViewPr>
    <p:cSldViewPr snapToGrid="0">
      <p:cViewPr varScale="1">
        <p:scale>
          <a:sx n="64" d="100"/>
          <a:sy n="64" d="100"/>
        </p:scale>
        <p:origin x="113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X Loewy" userId="36ebea96ac01507c" providerId="LiveId" clId="{9DB3B1DB-82A7-449A-AE53-96976F561963}"/>
    <pc:docChg chg="undo custSel addSld delSld modSld sldOrd">
      <pc:chgData name="IX Loewy" userId="36ebea96ac01507c" providerId="LiveId" clId="{9DB3B1DB-82A7-449A-AE53-96976F561963}" dt="2024-05-14T11:58:30.404" v="461" actId="1076"/>
      <pc:docMkLst>
        <pc:docMk/>
      </pc:docMkLst>
      <pc:sldChg chg="addSp delSp modSp mod">
        <pc:chgData name="IX Loewy" userId="36ebea96ac01507c" providerId="LiveId" clId="{9DB3B1DB-82A7-449A-AE53-96976F561963}" dt="2024-05-08T09:05:12.869" v="15" actId="478"/>
        <pc:sldMkLst>
          <pc:docMk/>
          <pc:sldMk cId="3387471000" sldId="271"/>
        </pc:sldMkLst>
        <pc:spChg chg="del">
          <ac:chgData name="IX Loewy" userId="36ebea96ac01507c" providerId="LiveId" clId="{9DB3B1DB-82A7-449A-AE53-96976F561963}" dt="2024-05-07T10:28:55.968" v="14" actId="478"/>
          <ac:spMkLst>
            <pc:docMk/>
            <pc:sldMk cId="3387471000" sldId="271"/>
            <ac:spMk id="2" creationId="{087E99FA-9C8D-134C-A990-095A6EF3FE2A}"/>
          </ac:spMkLst>
        </pc:spChg>
        <pc:spChg chg="add del mod">
          <ac:chgData name="IX Loewy" userId="36ebea96ac01507c" providerId="LiveId" clId="{9DB3B1DB-82A7-449A-AE53-96976F561963}" dt="2024-05-08T09:05:12.869" v="15" actId="478"/>
          <ac:spMkLst>
            <pc:docMk/>
            <pc:sldMk cId="3387471000" sldId="271"/>
            <ac:spMk id="5" creationId="{4335D257-DD58-F64D-A804-8F4EF7AA990F}"/>
          </ac:spMkLst>
        </pc:spChg>
      </pc:sldChg>
      <pc:sldChg chg="del">
        <pc:chgData name="IX Loewy" userId="36ebea96ac01507c" providerId="LiveId" clId="{9DB3B1DB-82A7-449A-AE53-96976F561963}" dt="2024-05-07T10:15:10.616" v="2" actId="47"/>
        <pc:sldMkLst>
          <pc:docMk/>
          <pc:sldMk cId="2582566173" sldId="281"/>
        </pc:sldMkLst>
      </pc:sldChg>
      <pc:sldChg chg="del">
        <pc:chgData name="IX Loewy" userId="36ebea96ac01507c" providerId="LiveId" clId="{9DB3B1DB-82A7-449A-AE53-96976F561963}" dt="2024-05-07T10:15:11.864" v="4" actId="47"/>
        <pc:sldMkLst>
          <pc:docMk/>
          <pc:sldMk cId="2768540978" sldId="282"/>
        </pc:sldMkLst>
      </pc:sldChg>
      <pc:sldChg chg="del">
        <pc:chgData name="IX Loewy" userId="36ebea96ac01507c" providerId="LiveId" clId="{9DB3B1DB-82A7-449A-AE53-96976F561963}" dt="2024-05-07T10:15:11.232" v="3" actId="47"/>
        <pc:sldMkLst>
          <pc:docMk/>
          <pc:sldMk cId="1709915742" sldId="283"/>
        </pc:sldMkLst>
      </pc:sldChg>
      <pc:sldChg chg="del">
        <pc:chgData name="IX Loewy" userId="36ebea96ac01507c" providerId="LiveId" clId="{9DB3B1DB-82A7-449A-AE53-96976F561963}" dt="2024-05-07T10:15:09.352" v="0" actId="47"/>
        <pc:sldMkLst>
          <pc:docMk/>
          <pc:sldMk cId="2353881934" sldId="284"/>
        </pc:sldMkLst>
      </pc:sldChg>
      <pc:sldChg chg="del">
        <pc:chgData name="IX Loewy" userId="36ebea96ac01507c" providerId="LiveId" clId="{9DB3B1DB-82A7-449A-AE53-96976F561963}" dt="2024-05-07T10:15:10.030" v="1" actId="47"/>
        <pc:sldMkLst>
          <pc:docMk/>
          <pc:sldMk cId="2243996020" sldId="285"/>
        </pc:sldMkLst>
      </pc:sldChg>
      <pc:sldChg chg="addSp delSp modSp mod">
        <pc:chgData name="IX Loewy" userId="36ebea96ac01507c" providerId="LiveId" clId="{9DB3B1DB-82A7-449A-AE53-96976F561963}" dt="2024-05-14T10:37:06.859" v="390" actId="1076"/>
        <pc:sldMkLst>
          <pc:docMk/>
          <pc:sldMk cId="1371758389" sldId="903"/>
        </pc:sldMkLst>
        <pc:spChg chg="add del">
          <ac:chgData name="IX Loewy" userId="36ebea96ac01507c" providerId="LiveId" clId="{9DB3B1DB-82A7-449A-AE53-96976F561963}" dt="2024-05-14T10:22:36.306" v="243" actId="22"/>
          <ac:spMkLst>
            <pc:docMk/>
            <pc:sldMk cId="1371758389" sldId="903"/>
            <ac:spMk id="4" creationId="{8528AF82-F9CD-F6A1-E098-793C27D94654}"/>
          </ac:spMkLst>
        </pc:spChg>
        <pc:spChg chg="mod">
          <ac:chgData name="IX Loewy" userId="36ebea96ac01507c" providerId="LiveId" clId="{9DB3B1DB-82A7-449A-AE53-96976F561963}" dt="2024-05-14T10:36:50" v="385" actId="1076"/>
          <ac:spMkLst>
            <pc:docMk/>
            <pc:sldMk cId="1371758389" sldId="903"/>
            <ac:spMk id="6" creationId="{8D49E381-1BD2-362F-191F-97FD001F26F4}"/>
          </ac:spMkLst>
        </pc:spChg>
        <pc:spChg chg="del">
          <ac:chgData name="IX Loewy" userId="36ebea96ac01507c" providerId="LiveId" clId="{9DB3B1DB-82A7-449A-AE53-96976F561963}" dt="2024-05-14T10:36:42.912" v="382" actId="478"/>
          <ac:spMkLst>
            <pc:docMk/>
            <pc:sldMk cId="1371758389" sldId="903"/>
            <ac:spMk id="7" creationId="{720765B1-FD45-C7EF-20B5-08B4889AE7F0}"/>
          </ac:spMkLst>
        </pc:spChg>
        <pc:spChg chg="add mod">
          <ac:chgData name="IX Loewy" userId="36ebea96ac01507c" providerId="LiveId" clId="{9DB3B1DB-82A7-449A-AE53-96976F561963}" dt="2024-05-14T10:23:10.331" v="253" actId="1076"/>
          <ac:spMkLst>
            <pc:docMk/>
            <pc:sldMk cId="1371758389" sldId="903"/>
            <ac:spMk id="8" creationId="{9000C26F-CCE7-1DC2-E754-B7B7A0A87D50}"/>
          </ac:spMkLst>
        </pc:spChg>
        <pc:spChg chg="mod">
          <ac:chgData name="IX Loewy" userId="36ebea96ac01507c" providerId="LiveId" clId="{9DB3B1DB-82A7-449A-AE53-96976F561963}" dt="2024-05-14T10:37:06.859" v="390" actId="1076"/>
          <ac:spMkLst>
            <pc:docMk/>
            <pc:sldMk cId="1371758389" sldId="903"/>
            <ac:spMk id="18" creationId="{376BF8AB-EEB1-2B09-D9E9-F5B96CAE61C8}"/>
          </ac:spMkLst>
        </pc:spChg>
        <pc:spChg chg="del mod">
          <ac:chgData name="IX Loewy" userId="36ebea96ac01507c" providerId="LiveId" clId="{9DB3B1DB-82A7-449A-AE53-96976F561963}" dt="2024-05-14T10:22:53.846" v="250" actId="478"/>
          <ac:spMkLst>
            <pc:docMk/>
            <pc:sldMk cId="1371758389" sldId="903"/>
            <ac:spMk id="20" creationId="{44AFF54F-CE1C-30A2-F408-16D4E39F833F}"/>
          </ac:spMkLst>
        </pc:spChg>
      </pc:sldChg>
      <pc:sldChg chg="modSp mod">
        <pc:chgData name="IX Loewy" userId="36ebea96ac01507c" providerId="LiveId" clId="{9DB3B1DB-82A7-449A-AE53-96976F561963}" dt="2024-05-08T12:41:17.616" v="205" actId="20577"/>
        <pc:sldMkLst>
          <pc:docMk/>
          <pc:sldMk cId="2982406985" sldId="906"/>
        </pc:sldMkLst>
        <pc:spChg chg="mod">
          <ac:chgData name="IX Loewy" userId="36ebea96ac01507c" providerId="LiveId" clId="{9DB3B1DB-82A7-449A-AE53-96976F561963}" dt="2024-05-08T12:41:17.616" v="205" actId="20577"/>
          <ac:spMkLst>
            <pc:docMk/>
            <pc:sldMk cId="2982406985" sldId="906"/>
            <ac:spMk id="4" creationId="{A1F5D13A-0899-E61B-9C8A-2C416EF143E3}"/>
          </ac:spMkLst>
        </pc:spChg>
      </pc:sldChg>
      <pc:sldChg chg="del">
        <pc:chgData name="IX Loewy" userId="36ebea96ac01507c" providerId="LiveId" clId="{9DB3B1DB-82A7-449A-AE53-96976F561963}" dt="2024-05-07T10:16:13.660" v="6" actId="2696"/>
        <pc:sldMkLst>
          <pc:docMk/>
          <pc:sldMk cId="2077514347" sldId="914"/>
        </pc:sldMkLst>
      </pc:sldChg>
      <pc:sldChg chg="addSp delSp modSp">
        <pc:chgData name="IX Loewy" userId="36ebea96ac01507c" providerId="LiveId" clId="{9DB3B1DB-82A7-449A-AE53-96976F561963}" dt="2024-05-14T11:54:17.208" v="404" actId="1076"/>
        <pc:sldMkLst>
          <pc:docMk/>
          <pc:sldMk cId="136127944" sldId="917"/>
        </pc:sldMkLst>
        <pc:graphicFrameChg chg="add mod">
          <ac:chgData name="IX Loewy" userId="36ebea96ac01507c" providerId="LiveId" clId="{9DB3B1DB-82A7-449A-AE53-96976F561963}" dt="2024-05-07T10:16:22.253" v="8"/>
          <ac:graphicFrameMkLst>
            <pc:docMk/>
            <pc:sldMk cId="136127944" sldId="917"/>
            <ac:graphicFrameMk id="4" creationId="{D5B81C0F-0D4D-44ED-B528-2F7E8AEE35FD}"/>
          </ac:graphicFrameMkLst>
        </pc:graphicFrameChg>
        <pc:picChg chg="mod">
          <ac:chgData name="IX Loewy" userId="36ebea96ac01507c" providerId="LiveId" clId="{9DB3B1DB-82A7-449A-AE53-96976F561963}" dt="2024-05-14T11:54:17.208" v="404" actId="1076"/>
          <ac:picMkLst>
            <pc:docMk/>
            <pc:sldMk cId="136127944" sldId="917"/>
            <ac:picMk id="1026" creationId="{BDA12D25-07E9-57A1-18F5-BC679B2E3D7E}"/>
          </ac:picMkLst>
        </pc:picChg>
        <pc:picChg chg="del mod">
          <ac:chgData name="IX Loewy" userId="36ebea96ac01507c" providerId="LiveId" clId="{9DB3B1DB-82A7-449A-AE53-96976F561963}" dt="2024-05-14T11:54:13.613" v="403" actId="478"/>
          <ac:picMkLst>
            <pc:docMk/>
            <pc:sldMk cId="136127944" sldId="917"/>
            <ac:picMk id="1027" creationId="{D8B13693-B131-FDB3-98CA-D7F2994628F7}"/>
          </ac:picMkLst>
        </pc:picChg>
      </pc:sldChg>
      <pc:sldChg chg="addSp delSp modSp mod modNotesTx">
        <pc:chgData name="IX Loewy" userId="36ebea96ac01507c" providerId="LiveId" clId="{9DB3B1DB-82A7-449A-AE53-96976F561963}" dt="2024-05-14T11:53:46.137" v="402" actId="108"/>
        <pc:sldMkLst>
          <pc:docMk/>
          <pc:sldMk cId="153003012" sldId="918"/>
        </pc:sldMkLst>
        <pc:spChg chg="add mod">
          <ac:chgData name="IX Loewy" userId="36ebea96ac01507c" providerId="LiveId" clId="{9DB3B1DB-82A7-449A-AE53-96976F561963}" dt="2024-05-14T10:31:32.437" v="360" actId="1076"/>
          <ac:spMkLst>
            <pc:docMk/>
            <pc:sldMk cId="153003012" sldId="918"/>
            <ac:spMk id="2" creationId="{0844C693-878C-E8E7-5FCD-1A7CB902A5B6}"/>
          </ac:spMkLst>
        </pc:spChg>
        <pc:spChg chg="add mod">
          <ac:chgData name="IX Loewy" userId="36ebea96ac01507c" providerId="LiveId" clId="{9DB3B1DB-82A7-449A-AE53-96976F561963}" dt="2024-05-14T11:53:46.137" v="402" actId="108"/>
          <ac:spMkLst>
            <pc:docMk/>
            <pc:sldMk cId="153003012" sldId="918"/>
            <ac:spMk id="3" creationId="{6C2FE30D-4CB4-BE1F-9FEF-E2BFCDBE8806}"/>
          </ac:spMkLst>
        </pc:spChg>
        <pc:spChg chg="mod">
          <ac:chgData name="IX Loewy" userId="36ebea96ac01507c" providerId="LiveId" clId="{9DB3B1DB-82A7-449A-AE53-96976F561963}" dt="2024-05-14T10:33:00.282" v="369" actId="207"/>
          <ac:spMkLst>
            <pc:docMk/>
            <pc:sldMk cId="153003012" sldId="918"/>
            <ac:spMk id="6" creationId="{8D49E381-1BD2-362F-191F-97FD001F26F4}"/>
          </ac:spMkLst>
        </pc:spChg>
        <pc:spChg chg="del">
          <ac:chgData name="IX Loewy" userId="36ebea96ac01507c" providerId="LiveId" clId="{9DB3B1DB-82A7-449A-AE53-96976F561963}" dt="2024-05-14T10:24:42.816" v="257" actId="478"/>
          <ac:spMkLst>
            <pc:docMk/>
            <pc:sldMk cId="153003012" sldId="918"/>
            <ac:spMk id="7" creationId="{720765B1-FD45-C7EF-20B5-08B4889AE7F0}"/>
          </ac:spMkLst>
        </pc:spChg>
        <pc:spChg chg="del">
          <ac:chgData name="IX Loewy" userId="36ebea96ac01507c" providerId="LiveId" clId="{9DB3B1DB-82A7-449A-AE53-96976F561963}" dt="2024-05-14T10:24:21.777" v="254" actId="478"/>
          <ac:spMkLst>
            <pc:docMk/>
            <pc:sldMk cId="153003012" sldId="918"/>
            <ac:spMk id="8" creationId="{6FF38273-BEDF-D3BF-FF16-17395708FDB7}"/>
          </ac:spMkLst>
        </pc:spChg>
        <pc:spChg chg="del">
          <ac:chgData name="IX Loewy" userId="36ebea96ac01507c" providerId="LiveId" clId="{9DB3B1DB-82A7-449A-AE53-96976F561963}" dt="2024-05-14T10:24:24.556" v="255" actId="478"/>
          <ac:spMkLst>
            <pc:docMk/>
            <pc:sldMk cId="153003012" sldId="918"/>
            <ac:spMk id="17" creationId="{1FAC455E-4F2A-403E-D129-868242B20381}"/>
          </ac:spMkLst>
        </pc:spChg>
        <pc:spChg chg="mod">
          <ac:chgData name="IX Loewy" userId="36ebea96ac01507c" providerId="LiveId" clId="{9DB3B1DB-82A7-449A-AE53-96976F561963}" dt="2024-05-14T10:33:50.892" v="378" actId="208"/>
          <ac:spMkLst>
            <pc:docMk/>
            <pc:sldMk cId="153003012" sldId="918"/>
            <ac:spMk id="21" creationId="{CD493948-DD15-194E-4236-CDBE5D47315D}"/>
          </ac:spMkLst>
        </pc:spChg>
        <pc:spChg chg="mod">
          <ac:chgData name="IX Loewy" userId="36ebea96ac01507c" providerId="LiveId" clId="{9DB3B1DB-82A7-449A-AE53-96976F561963}" dt="2024-05-14T10:33:41.925" v="375" actId="207"/>
          <ac:spMkLst>
            <pc:docMk/>
            <pc:sldMk cId="153003012" sldId="918"/>
            <ac:spMk id="23" creationId="{D6578FD4-8ACC-6D1A-C9D7-4302E492A354}"/>
          </ac:spMkLst>
        </pc:spChg>
        <pc:picChg chg="mod">
          <ac:chgData name="IX Loewy" userId="36ebea96ac01507c" providerId="LiveId" clId="{9DB3B1DB-82A7-449A-AE53-96976F561963}" dt="2024-05-14T10:32:39.253" v="367" actId="1076"/>
          <ac:picMkLst>
            <pc:docMk/>
            <pc:sldMk cId="153003012" sldId="918"/>
            <ac:picMk id="18" creationId="{71A5DE20-B3C1-52E9-1818-AF7E5EA0FFD4}"/>
          </ac:picMkLst>
        </pc:picChg>
        <pc:picChg chg="mod">
          <ac:chgData name="IX Loewy" userId="36ebea96ac01507c" providerId="LiveId" clId="{9DB3B1DB-82A7-449A-AE53-96976F561963}" dt="2024-05-14T10:25:31.492" v="266" actId="1076"/>
          <ac:picMkLst>
            <pc:docMk/>
            <pc:sldMk cId="153003012" sldId="918"/>
            <ac:picMk id="20" creationId="{D135F363-DE00-1C8D-4A0F-133E299FE9AF}"/>
          </ac:picMkLst>
        </pc:picChg>
      </pc:sldChg>
      <pc:sldChg chg="del">
        <pc:chgData name="IX Loewy" userId="36ebea96ac01507c" providerId="LiveId" clId="{9DB3B1DB-82A7-449A-AE53-96976F561963}" dt="2024-05-07T10:15:14.619" v="5" actId="47"/>
        <pc:sldMkLst>
          <pc:docMk/>
          <pc:sldMk cId="2904459174" sldId="919"/>
        </pc:sldMkLst>
      </pc:sldChg>
      <pc:sldChg chg="addSp modSp del mod">
        <pc:chgData name="IX Loewy" userId="36ebea96ac01507c" providerId="LiveId" clId="{9DB3B1DB-82A7-449A-AE53-96976F561963}" dt="2024-05-14T10:16:39.906" v="226" actId="2696"/>
        <pc:sldMkLst>
          <pc:docMk/>
          <pc:sldMk cId="2556057200" sldId="920"/>
        </pc:sldMkLst>
        <pc:spChg chg="add mod">
          <ac:chgData name="IX Loewy" userId="36ebea96ac01507c" providerId="LiveId" clId="{9DB3B1DB-82A7-449A-AE53-96976F561963}" dt="2024-05-07T10:16:47.857" v="11" actId="14100"/>
          <ac:spMkLst>
            <pc:docMk/>
            <pc:sldMk cId="2556057200" sldId="920"/>
            <ac:spMk id="4" creationId="{A2430C58-003E-5B2C-4D0F-FB2458F42FB3}"/>
          </ac:spMkLst>
        </pc:spChg>
        <pc:spChg chg="mod">
          <ac:chgData name="IX Loewy" userId="36ebea96ac01507c" providerId="LiveId" clId="{9DB3B1DB-82A7-449A-AE53-96976F561963}" dt="2024-05-07T10:16:55.233" v="13" actId="1076"/>
          <ac:spMkLst>
            <pc:docMk/>
            <pc:sldMk cId="2556057200" sldId="920"/>
            <ac:spMk id="8" creationId="{7D6DE705-F98B-6B8B-529C-016AEC6A960B}"/>
          </ac:spMkLst>
        </pc:spChg>
        <pc:spChg chg="mod">
          <ac:chgData name="IX Loewy" userId="36ebea96ac01507c" providerId="LiveId" clId="{9DB3B1DB-82A7-449A-AE53-96976F561963}" dt="2024-05-07T10:16:55.233" v="13" actId="1076"/>
          <ac:spMkLst>
            <pc:docMk/>
            <pc:sldMk cId="2556057200" sldId="920"/>
            <ac:spMk id="11" creationId="{A0C2A60D-3760-F6B6-4F36-E2279FD336A0}"/>
          </ac:spMkLst>
        </pc:spChg>
        <pc:picChg chg="mod">
          <ac:chgData name="IX Loewy" userId="36ebea96ac01507c" providerId="LiveId" clId="{9DB3B1DB-82A7-449A-AE53-96976F561963}" dt="2024-05-07T10:16:50.476" v="12" actId="1076"/>
          <ac:picMkLst>
            <pc:docMk/>
            <pc:sldMk cId="2556057200" sldId="920"/>
            <ac:picMk id="2050" creationId="{C3AB2B59-B6DF-8159-D88A-ACF47DCD2387}"/>
          </ac:picMkLst>
        </pc:picChg>
        <pc:picChg chg="mod">
          <ac:chgData name="IX Loewy" userId="36ebea96ac01507c" providerId="LiveId" clId="{9DB3B1DB-82A7-449A-AE53-96976F561963}" dt="2024-05-07T10:16:55.233" v="13" actId="1076"/>
          <ac:picMkLst>
            <pc:docMk/>
            <pc:sldMk cId="2556057200" sldId="920"/>
            <ac:picMk id="2052" creationId="{B0020743-4A9A-7871-1B9C-986797F05552}"/>
          </ac:picMkLst>
        </pc:picChg>
      </pc:sldChg>
      <pc:sldChg chg="addSp delSp modSp add mod ord">
        <pc:chgData name="IX Loewy" userId="36ebea96ac01507c" providerId="LiveId" clId="{9DB3B1DB-82A7-449A-AE53-96976F561963}" dt="2024-05-14T11:58:03.222" v="455" actId="20577"/>
        <pc:sldMkLst>
          <pc:docMk/>
          <pc:sldMk cId="3210915523" sldId="922"/>
        </pc:sldMkLst>
        <pc:spChg chg="del">
          <ac:chgData name="IX Loewy" userId="36ebea96ac01507c" providerId="LiveId" clId="{9DB3B1DB-82A7-449A-AE53-96976F561963}" dt="2024-05-08T12:28:49.498" v="17" actId="478"/>
          <ac:spMkLst>
            <pc:docMk/>
            <pc:sldMk cId="3210915523" sldId="922"/>
            <ac:spMk id="4" creationId="{8A686D25-E975-F8EB-B8BA-5CB1654DD905}"/>
          </ac:spMkLst>
        </pc:spChg>
        <pc:spChg chg="del">
          <ac:chgData name="IX Loewy" userId="36ebea96ac01507c" providerId="LiveId" clId="{9DB3B1DB-82A7-449A-AE53-96976F561963}" dt="2024-05-08T12:28:49.498" v="17" actId="478"/>
          <ac:spMkLst>
            <pc:docMk/>
            <pc:sldMk cId="3210915523" sldId="922"/>
            <ac:spMk id="7" creationId="{10C8AC96-D47D-9515-2F00-25B95B4BACF2}"/>
          </ac:spMkLst>
        </pc:spChg>
        <pc:spChg chg="del">
          <ac:chgData name="IX Loewy" userId="36ebea96ac01507c" providerId="LiveId" clId="{9DB3B1DB-82A7-449A-AE53-96976F561963}" dt="2024-05-08T12:28:49.498" v="17" actId="478"/>
          <ac:spMkLst>
            <pc:docMk/>
            <pc:sldMk cId="3210915523" sldId="922"/>
            <ac:spMk id="10" creationId="{F8275FC7-A6EA-2EDC-695A-090B567835F1}"/>
          </ac:spMkLst>
        </pc:spChg>
        <pc:spChg chg="add mod">
          <ac:chgData name="IX Loewy" userId="36ebea96ac01507c" providerId="LiveId" clId="{9DB3B1DB-82A7-449A-AE53-96976F561963}" dt="2024-05-14T11:58:03.222" v="455" actId="20577"/>
          <ac:spMkLst>
            <pc:docMk/>
            <pc:sldMk cId="3210915523" sldId="922"/>
            <ac:spMk id="11" creationId="{BF422813-816A-E4D3-3982-7E3909899C9F}"/>
          </ac:spMkLst>
        </pc:spChg>
        <pc:spChg chg="add del mod">
          <ac:chgData name="IX Loewy" userId="36ebea96ac01507c" providerId="LiveId" clId="{9DB3B1DB-82A7-449A-AE53-96976F561963}" dt="2024-05-14T11:55:28.904" v="410" actId="478"/>
          <ac:spMkLst>
            <pc:docMk/>
            <pc:sldMk cId="3210915523" sldId="922"/>
            <ac:spMk id="12" creationId="{13FA5E95-618B-696E-6774-5741EA89D2EB}"/>
          </ac:spMkLst>
        </pc:spChg>
        <pc:spChg chg="add del mod">
          <ac:chgData name="IX Loewy" userId="36ebea96ac01507c" providerId="LiveId" clId="{9DB3B1DB-82A7-449A-AE53-96976F561963}" dt="2024-05-14T11:55:28.175" v="409" actId="478"/>
          <ac:spMkLst>
            <pc:docMk/>
            <pc:sldMk cId="3210915523" sldId="922"/>
            <ac:spMk id="13" creationId="{DB624075-AA76-AE44-DB95-3FC7603CB7D2}"/>
          </ac:spMkLst>
        </pc:spChg>
        <pc:spChg chg="add del mod">
          <ac:chgData name="IX Loewy" userId="36ebea96ac01507c" providerId="LiveId" clId="{9DB3B1DB-82A7-449A-AE53-96976F561963}" dt="2024-05-14T11:55:46.153" v="418" actId="478"/>
          <ac:spMkLst>
            <pc:docMk/>
            <pc:sldMk cId="3210915523" sldId="922"/>
            <ac:spMk id="14" creationId="{54B6D1C1-7D26-6AB1-C1D2-EFEAE68057A3}"/>
          </ac:spMkLst>
        </pc:spChg>
        <pc:spChg chg="add del mod">
          <ac:chgData name="IX Loewy" userId="36ebea96ac01507c" providerId="LiveId" clId="{9DB3B1DB-82A7-449A-AE53-96976F561963}" dt="2024-05-14T11:55:32.421" v="414" actId="478"/>
          <ac:spMkLst>
            <pc:docMk/>
            <pc:sldMk cId="3210915523" sldId="922"/>
            <ac:spMk id="15" creationId="{8FFC6D34-FC89-B399-9C49-65EB5EBF5600}"/>
          </ac:spMkLst>
        </pc:spChg>
        <pc:spChg chg="add del mod">
          <ac:chgData name="IX Loewy" userId="36ebea96ac01507c" providerId="LiveId" clId="{9DB3B1DB-82A7-449A-AE53-96976F561963}" dt="2024-05-14T11:55:31.753" v="413" actId="478"/>
          <ac:spMkLst>
            <pc:docMk/>
            <pc:sldMk cId="3210915523" sldId="922"/>
            <ac:spMk id="16" creationId="{0810FA5E-607F-3503-DF9B-71EDF581F681}"/>
          </ac:spMkLst>
        </pc:spChg>
        <pc:spChg chg="add del mod">
          <ac:chgData name="IX Loewy" userId="36ebea96ac01507c" providerId="LiveId" clId="{9DB3B1DB-82A7-449A-AE53-96976F561963}" dt="2024-05-14T11:55:30.461" v="412" actId="478"/>
          <ac:spMkLst>
            <pc:docMk/>
            <pc:sldMk cId="3210915523" sldId="922"/>
            <ac:spMk id="17" creationId="{D22E61DD-E1D3-FFD5-F393-07279BE3FC86}"/>
          </ac:spMkLst>
        </pc:spChg>
        <pc:picChg chg="add del mod">
          <ac:chgData name="IX Loewy" userId="36ebea96ac01507c" providerId="LiveId" clId="{9DB3B1DB-82A7-449A-AE53-96976F561963}" dt="2024-05-14T11:57:53.310" v="449" actId="478"/>
          <ac:picMkLst>
            <pc:docMk/>
            <pc:sldMk cId="3210915523" sldId="922"/>
            <ac:picMk id="5" creationId="{C0A29FDB-14C9-54B6-24B5-6F7085675477}"/>
          </ac:picMkLst>
        </pc:picChg>
        <pc:picChg chg="del">
          <ac:chgData name="IX Loewy" userId="36ebea96ac01507c" providerId="LiveId" clId="{9DB3B1DB-82A7-449A-AE53-96976F561963}" dt="2024-05-08T12:28:49.498" v="17" actId="478"/>
          <ac:picMkLst>
            <pc:docMk/>
            <pc:sldMk cId="3210915523" sldId="922"/>
            <ac:picMk id="6" creationId="{E806B09B-1AD5-599F-452E-C6DE03E49250}"/>
          </ac:picMkLst>
        </pc:picChg>
        <pc:picChg chg="add mod">
          <ac:chgData name="IX Loewy" userId="36ebea96ac01507c" providerId="LiveId" clId="{9DB3B1DB-82A7-449A-AE53-96976F561963}" dt="2024-05-14T11:57:59.266" v="452" actId="1076"/>
          <ac:picMkLst>
            <pc:docMk/>
            <pc:sldMk cId="3210915523" sldId="922"/>
            <ac:picMk id="7" creationId="{B3BE934B-AF54-89C8-7089-48D8F2F16B4B}"/>
          </ac:picMkLst>
        </pc:picChg>
        <pc:picChg chg="add del mod">
          <ac:chgData name="IX Loewy" userId="36ebea96ac01507c" providerId="LiveId" clId="{9DB3B1DB-82A7-449A-AE53-96976F561963}" dt="2024-05-14T11:55:16.320" v="405" actId="478"/>
          <ac:picMkLst>
            <pc:docMk/>
            <pc:sldMk cId="3210915523" sldId="922"/>
            <ac:picMk id="8" creationId="{7391850A-F7A4-CE4D-3230-CBFAD658CF35}"/>
          </ac:picMkLst>
        </pc:picChg>
        <pc:picChg chg="del">
          <ac:chgData name="IX Loewy" userId="36ebea96ac01507c" providerId="LiveId" clId="{9DB3B1DB-82A7-449A-AE53-96976F561963}" dt="2024-05-08T12:28:49.498" v="17" actId="478"/>
          <ac:picMkLst>
            <pc:docMk/>
            <pc:sldMk cId="3210915523" sldId="922"/>
            <ac:picMk id="9" creationId="{7F14769E-1278-3925-7B14-D4E9AB49947D}"/>
          </ac:picMkLst>
        </pc:picChg>
      </pc:sldChg>
      <pc:sldChg chg="addSp delSp modSp add mod">
        <pc:chgData name="IX Loewy" userId="36ebea96ac01507c" providerId="LiveId" clId="{9DB3B1DB-82A7-449A-AE53-96976F561963}" dt="2024-05-14T11:57:44.567" v="446" actId="478"/>
        <pc:sldMkLst>
          <pc:docMk/>
          <pc:sldMk cId="391526028" sldId="923"/>
        </pc:sldMkLst>
        <pc:spChg chg="add del mod">
          <ac:chgData name="IX Loewy" userId="36ebea96ac01507c" providerId="LiveId" clId="{9DB3B1DB-82A7-449A-AE53-96976F561963}" dt="2024-05-14T11:56:44.680" v="426" actId="478"/>
          <ac:spMkLst>
            <pc:docMk/>
            <pc:sldMk cId="391526028" sldId="923"/>
            <ac:spMk id="6" creationId="{B4B68408-171A-E33F-9438-6AE13CFC4618}"/>
          </ac:spMkLst>
        </pc:spChg>
        <pc:spChg chg="del">
          <ac:chgData name="IX Loewy" userId="36ebea96ac01507c" providerId="LiveId" clId="{9DB3B1DB-82A7-449A-AE53-96976F561963}" dt="2024-05-14T11:56:42.245" v="425" actId="478"/>
          <ac:spMkLst>
            <pc:docMk/>
            <pc:sldMk cId="391526028" sldId="923"/>
            <ac:spMk id="11" creationId="{BF422813-816A-E4D3-3982-7E3909899C9F}"/>
          </ac:spMkLst>
        </pc:spChg>
        <pc:spChg chg="del">
          <ac:chgData name="IX Loewy" userId="36ebea96ac01507c" providerId="LiveId" clId="{9DB3B1DB-82A7-449A-AE53-96976F561963}" dt="2024-05-14T11:56:42.245" v="425" actId="478"/>
          <ac:spMkLst>
            <pc:docMk/>
            <pc:sldMk cId="391526028" sldId="923"/>
            <ac:spMk id="12" creationId="{13FA5E95-618B-696E-6774-5741EA89D2EB}"/>
          </ac:spMkLst>
        </pc:spChg>
        <pc:spChg chg="del">
          <ac:chgData name="IX Loewy" userId="36ebea96ac01507c" providerId="LiveId" clId="{9DB3B1DB-82A7-449A-AE53-96976F561963}" dt="2024-05-14T11:56:46.021" v="427" actId="478"/>
          <ac:spMkLst>
            <pc:docMk/>
            <pc:sldMk cId="391526028" sldId="923"/>
            <ac:spMk id="13" creationId="{DB624075-AA76-AE44-DB95-3FC7603CB7D2}"/>
          </ac:spMkLst>
        </pc:spChg>
        <pc:picChg chg="add del mod">
          <ac:chgData name="IX Loewy" userId="36ebea96ac01507c" providerId="LiveId" clId="{9DB3B1DB-82A7-449A-AE53-96976F561963}" dt="2024-05-14T11:56:42.245" v="425" actId="478"/>
          <ac:picMkLst>
            <pc:docMk/>
            <pc:sldMk cId="391526028" sldId="923"/>
            <ac:picMk id="5" creationId="{74C058DF-EDF9-7685-A9FC-D77B7F403506}"/>
          </ac:picMkLst>
        </pc:picChg>
        <pc:picChg chg="add del mod">
          <ac:chgData name="IX Loewy" userId="36ebea96ac01507c" providerId="LiveId" clId="{9DB3B1DB-82A7-449A-AE53-96976F561963}" dt="2024-05-14T11:57:44.567" v="446" actId="478"/>
          <ac:picMkLst>
            <pc:docMk/>
            <pc:sldMk cId="391526028" sldId="923"/>
            <ac:picMk id="7" creationId="{29853B37-DCD4-4233-CDA2-AFE31ED31A02}"/>
          </ac:picMkLst>
        </pc:picChg>
        <pc:picChg chg="del">
          <ac:chgData name="IX Loewy" userId="36ebea96ac01507c" providerId="LiveId" clId="{9DB3B1DB-82A7-449A-AE53-96976F561963}" dt="2024-05-08T12:31:51.396" v="116" actId="478"/>
          <ac:picMkLst>
            <pc:docMk/>
            <pc:sldMk cId="391526028" sldId="923"/>
            <ac:picMk id="8" creationId="{7391850A-F7A4-CE4D-3230-CBFAD658CF35}"/>
          </ac:picMkLst>
        </pc:picChg>
        <pc:picChg chg="add mod">
          <ac:chgData name="IX Loewy" userId="36ebea96ac01507c" providerId="LiveId" clId="{9DB3B1DB-82A7-449A-AE53-96976F561963}" dt="2024-05-14T11:57:43.530" v="445" actId="14100"/>
          <ac:picMkLst>
            <pc:docMk/>
            <pc:sldMk cId="391526028" sldId="923"/>
            <ac:picMk id="9" creationId="{5CB69643-B6C9-3B6F-AFE5-C31FD89665F5}"/>
          </ac:picMkLst>
        </pc:picChg>
      </pc:sldChg>
      <pc:sldChg chg="addSp delSp modSp add del mod">
        <pc:chgData name="IX Loewy" userId="36ebea96ac01507c" providerId="LiveId" clId="{9DB3B1DB-82A7-449A-AE53-96976F561963}" dt="2024-05-14T11:58:15.627" v="457" actId="47"/>
        <pc:sldMkLst>
          <pc:docMk/>
          <pc:sldMk cId="3908606184" sldId="924"/>
        </pc:sldMkLst>
        <pc:spChg chg="add mod">
          <ac:chgData name="IX Loewy" userId="36ebea96ac01507c" providerId="LiveId" clId="{9DB3B1DB-82A7-449A-AE53-96976F561963}" dt="2024-05-08T12:35:05.746" v="200"/>
          <ac:spMkLst>
            <pc:docMk/>
            <pc:sldMk cId="3908606184" sldId="924"/>
            <ac:spMk id="7" creationId="{CDDA1879-B48B-C2EB-08F4-BD5F48A47DCE}"/>
          </ac:spMkLst>
        </pc:spChg>
        <pc:spChg chg="add mod">
          <ac:chgData name="IX Loewy" userId="36ebea96ac01507c" providerId="LiveId" clId="{9DB3B1DB-82A7-449A-AE53-96976F561963}" dt="2024-05-08T12:55:53.469" v="223" actId="1076"/>
          <ac:spMkLst>
            <pc:docMk/>
            <pc:sldMk cId="3908606184" sldId="924"/>
            <ac:spMk id="8" creationId="{72342522-68A1-D8B9-F53D-651E83BF5D39}"/>
          </ac:spMkLst>
        </pc:spChg>
        <pc:spChg chg="add mod">
          <ac:chgData name="IX Loewy" userId="36ebea96ac01507c" providerId="LiveId" clId="{9DB3B1DB-82A7-449A-AE53-96976F561963}" dt="2024-05-08T12:55:53.469" v="223" actId="1076"/>
          <ac:spMkLst>
            <pc:docMk/>
            <pc:sldMk cId="3908606184" sldId="924"/>
            <ac:spMk id="9" creationId="{C6D51963-CB2C-4D4F-A354-BC1FBF48A0E1}"/>
          </ac:spMkLst>
        </pc:spChg>
        <pc:spChg chg="add mod">
          <ac:chgData name="IX Loewy" userId="36ebea96ac01507c" providerId="LiveId" clId="{9DB3B1DB-82A7-449A-AE53-96976F561963}" dt="2024-05-08T12:55:53.469" v="223" actId="1076"/>
          <ac:spMkLst>
            <pc:docMk/>
            <pc:sldMk cId="3908606184" sldId="924"/>
            <ac:spMk id="10" creationId="{0AF60ABB-636A-1BA3-ED7C-EFE26C1D37A5}"/>
          </ac:spMkLst>
        </pc:spChg>
        <pc:spChg chg="mod">
          <ac:chgData name="IX Loewy" userId="36ebea96ac01507c" providerId="LiveId" clId="{9DB3B1DB-82A7-449A-AE53-96976F561963}" dt="2024-05-08T12:34:28.656" v="160" actId="20577"/>
          <ac:spMkLst>
            <pc:docMk/>
            <pc:sldMk cId="3908606184" sldId="924"/>
            <ac:spMk id="11" creationId="{BF422813-816A-E4D3-3982-7E3909899C9F}"/>
          </ac:spMkLst>
        </pc:spChg>
        <pc:picChg chg="del">
          <ac:chgData name="IX Loewy" userId="36ebea96ac01507c" providerId="LiveId" clId="{9DB3B1DB-82A7-449A-AE53-96976F561963}" dt="2024-05-08T12:32:28.352" v="146" actId="478"/>
          <ac:picMkLst>
            <pc:docMk/>
            <pc:sldMk cId="3908606184" sldId="924"/>
            <ac:picMk id="5" creationId="{74C058DF-EDF9-7685-A9FC-D77B7F403506}"/>
          </ac:picMkLst>
        </pc:picChg>
        <pc:picChg chg="add mod">
          <ac:chgData name="IX Loewy" userId="36ebea96ac01507c" providerId="LiveId" clId="{9DB3B1DB-82A7-449A-AE53-96976F561963}" dt="2024-05-08T12:32:35.246" v="150" actId="1076"/>
          <ac:picMkLst>
            <pc:docMk/>
            <pc:sldMk cId="3908606184" sldId="924"/>
            <ac:picMk id="6" creationId="{DC48291B-B1E9-934C-7640-AA9A6812A148}"/>
          </ac:picMkLst>
        </pc:picChg>
      </pc:sldChg>
      <pc:sldChg chg="addSp delSp modSp add del mod">
        <pc:chgData name="IX Loewy" userId="36ebea96ac01507c" providerId="LiveId" clId="{9DB3B1DB-82A7-449A-AE53-96976F561963}" dt="2024-05-14T11:56:34.466" v="424" actId="47"/>
        <pc:sldMkLst>
          <pc:docMk/>
          <pc:sldMk cId="802708920" sldId="925"/>
        </pc:sldMkLst>
        <pc:spChg chg="add mod">
          <ac:chgData name="IX Loewy" userId="36ebea96ac01507c" providerId="LiveId" clId="{9DB3B1DB-82A7-449A-AE53-96976F561963}" dt="2024-05-08T12:35:06.589" v="201"/>
          <ac:spMkLst>
            <pc:docMk/>
            <pc:sldMk cId="802708920" sldId="925"/>
            <ac:spMk id="7" creationId="{D752976B-1B2D-4F6D-2F06-5DB4072E27DB}"/>
          </ac:spMkLst>
        </pc:spChg>
        <pc:spChg chg="mod">
          <ac:chgData name="IX Loewy" userId="36ebea96ac01507c" providerId="LiveId" clId="{9DB3B1DB-82A7-449A-AE53-96976F561963}" dt="2024-05-08T12:34:21.404" v="157" actId="20577"/>
          <ac:spMkLst>
            <pc:docMk/>
            <pc:sldMk cId="802708920" sldId="925"/>
            <ac:spMk id="11" creationId="{BF422813-816A-E4D3-3982-7E3909899C9F}"/>
          </ac:spMkLst>
        </pc:spChg>
        <pc:picChg chg="add mod">
          <ac:chgData name="IX Loewy" userId="36ebea96ac01507c" providerId="LiveId" clId="{9DB3B1DB-82A7-449A-AE53-96976F561963}" dt="2024-05-08T12:32:59.851" v="154" actId="14100"/>
          <ac:picMkLst>
            <pc:docMk/>
            <pc:sldMk cId="802708920" sldId="925"/>
            <ac:picMk id="5" creationId="{334E4E29-58E4-BDA9-5AEE-2BE9D29BCF98}"/>
          </ac:picMkLst>
        </pc:picChg>
        <pc:picChg chg="del">
          <ac:chgData name="IX Loewy" userId="36ebea96ac01507c" providerId="LiveId" clId="{9DB3B1DB-82A7-449A-AE53-96976F561963}" dt="2024-05-08T12:32:51.618" v="152" actId="478"/>
          <ac:picMkLst>
            <pc:docMk/>
            <pc:sldMk cId="802708920" sldId="925"/>
            <ac:picMk id="6" creationId="{DC48291B-B1E9-934C-7640-AA9A6812A148}"/>
          </ac:picMkLst>
        </pc:picChg>
      </pc:sldChg>
      <pc:sldChg chg="addSp delSp modSp add mod">
        <pc:chgData name="IX Loewy" userId="36ebea96ac01507c" providerId="LiveId" clId="{9DB3B1DB-82A7-449A-AE53-96976F561963}" dt="2024-05-14T11:57:22.078" v="439" actId="20577"/>
        <pc:sldMkLst>
          <pc:docMk/>
          <pc:sldMk cId="3315273019" sldId="926"/>
        </pc:sldMkLst>
        <pc:spChg chg="mod">
          <ac:chgData name="IX Loewy" userId="36ebea96ac01507c" providerId="LiveId" clId="{9DB3B1DB-82A7-449A-AE53-96976F561963}" dt="2024-05-14T11:57:22.078" v="439" actId="20577"/>
          <ac:spMkLst>
            <pc:docMk/>
            <pc:sldMk cId="3315273019" sldId="926"/>
            <ac:spMk id="11" creationId="{BF422813-816A-E4D3-3982-7E3909899C9F}"/>
          </ac:spMkLst>
        </pc:spChg>
        <pc:picChg chg="del">
          <ac:chgData name="IX Loewy" userId="36ebea96ac01507c" providerId="LiveId" clId="{9DB3B1DB-82A7-449A-AE53-96976F561963}" dt="2024-05-14T11:56:04.358" v="420" actId="478"/>
          <ac:picMkLst>
            <pc:docMk/>
            <pc:sldMk cId="3315273019" sldId="926"/>
            <ac:picMk id="5" creationId="{C0A29FDB-14C9-54B6-24B5-6F7085675477}"/>
          </ac:picMkLst>
        </pc:picChg>
        <pc:picChg chg="add del mod">
          <ac:chgData name="IX Loewy" userId="36ebea96ac01507c" providerId="LiveId" clId="{9DB3B1DB-82A7-449A-AE53-96976F561963}" dt="2024-05-14T11:57:11.404" v="432" actId="478"/>
          <ac:picMkLst>
            <pc:docMk/>
            <pc:sldMk cId="3315273019" sldId="926"/>
            <ac:picMk id="6" creationId="{1B21705B-E47A-04E2-5D61-76C193973988}"/>
          </ac:picMkLst>
        </pc:picChg>
        <pc:picChg chg="add mod">
          <ac:chgData name="IX Loewy" userId="36ebea96ac01507c" providerId="LiveId" clId="{9DB3B1DB-82A7-449A-AE53-96976F561963}" dt="2024-05-14T11:57:18.217" v="436" actId="1076"/>
          <ac:picMkLst>
            <pc:docMk/>
            <pc:sldMk cId="3315273019" sldId="926"/>
            <ac:picMk id="8" creationId="{45693F4E-D407-2A68-2132-03DE4315F5CA}"/>
          </ac:picMkLst>
        </pc:picChg>
      </pc:sldChg>
      <pc:sldChg chg="addSp delSp modSp add mod">
        <pc:chgData name="IX Loewy" userId="36ebea96ac01507c" providerId="LiveId" clId="{9DB3B1DB-82A7-449A-AE53-96976F561963}" dt="2024-05-14T11:58:30.404" v="461" actId="1076"/>
        <pc:sldMkLst>
          <pc:docMk/>
          <pc:sldMk cId="3155778243" sldId="927"/>
        </pc:sldMkLst>
        <pc:picChg chg="add mod">
          <ac:chgData name="IX Loewy" userId="36ebea96ac01507c" providerId="LiveId" clId="{9DB3B1DB-82A7-449A-AE53-96976F561963}" dt="2024-05-14T11:58:30.404" v="461" actId="1076"/>
          <ac:picMkLst>
            <pc:docMk/>
            <pc:sldMk cId="3155778243" sldId="927"/>
            <ac:picMk id="5" creationId="{A710E375-C345-96E0-3E33-7A5D4F4350C0}"/>
          </ac:picMkLst>
        </pc:picChg>
        <pc:picChg chg="del">
          <ac:chgData name="IX Loewy" userId="36ebea96ac01507c" providerId="LiveId" clId="{9DB3B1DB-82A7-449A-AE53-96976F561963}" dt="2024-05-14T11:58:18.243" v="458" actId="478"/>
          <ac:picMkLst>
            <pc:docMk/>
            <pc:sldMk cId="3155778243" sldId="927"/>
            <ac:picMk id="7" creationId="{29853B37-DCD4-4233-CDA2-AFE31ED31A02}"/>
          </ac:picMkLst>
        </pc:picChg>
      </pc:sldChg>
    </pc:docChg>
  </pc:docChgLst>
  <pc:docChgLst>
    <pc:chgData name="IX Loewy" userId="36ebea96ac01507c" providerId="LiveId" clId="{BF3D5204-85F9-4D2B-90DD-3A035D30C45D}"/>
    <pc:docChg chg="undo custSel addSld delSld modSld">
      <pc:chgData name="IX Loewy" userId="36ebea96ac01507c" providerId="LiveId" clId="{BF3D5204-85F9-4D2B-90DD-3A035D30C45D}" dt="2024-05-02T14:03:07.582" v="3088"/>
      <pc:docMkLst>
        <pc:docMk/>
      </pc:docMkLst>
      <pc:sldChg chg="del">
        <pc:chgData name="IX Loewy" userId="36ebea96ac01507c" providerId="LiveId" clId="{BF3D5204-85F9-4D2B-90DD-3A035D30C45D}" dt="2024-05-02T13:27:27.807" v="2022" actId="47"/>
        <pc:sldMkLst>
          <pc:docMk/>
          <pc:sldMk cId="2765132186" sldId="256"/>
        </pc:sldMkLst>
      </pc:sldChg>
      <pc:sldChg chg="modNotesTx">
        <pc:chgData name="IX Loewy" userId="36ebea96ac01507c" providerId="LiveId" clId="{BF3D5204-85F9-4D2B-90DD-3A035D30C45D}" dt="2024-05-02T14:00:05.889" v="3074" actId="20577"/>
        <pc:sldMkLst>
          <pc:docMk/>
          <pc:sldMk cId="3387471000" sldId="271"/>
        </pc:sldMkLst>
      </pc:sldChg>
      <pc:sldChg chg="addSp modSp add mod modNotesTx">
        <pc:chgData name="IX Loewy" userId="36ebea96ac01507c" providerId="LiveId" clId="{BF3D5204-85F9-4D2B-90DD-3A035D30C45D}" dt="2024-05-02T14:02:48.435" v="3080"/>
        <pc:sldMkLst>
          <pc:docMk/>
          <pc:sldMk cId="2582566173" sldId="281"/>
        </pc:sldMkLst>
        <pc:spChg chg="add mod">
          <ac:chgData name="IX Loewy" userId="36ebea96ac01507c" providerId="LiveId" clId="{BF3D5204-85F9-4D2B-90DD-3A035D30C45D}" dt="2024-05-02T13:36:01.530" v="2125" actId="1076"/>
          <ac:spMkLst>
            <pc:docMk/>
            <pc:sldMk cId="2582566173" sldId="281"/>
            <ac:spMk id="9" creationId="{D4E3B37F-80FF-CA23-8B5C-773E140760AC}"/>
          </ac:spMkLst>
        </pc:spChg>
        <pc:spChg chg="add mod">
          <ac:chgData name="IX Loewy" userId="36ebea96ac01507c" providerId="LiveId" clId="{BF3D5204-85F9-4D2B-90DD-3A035D30C45D}" dt="2024-05-02T13:35:56.197" v="2121" actId="1076"/>
          <ac:spMkLst>
            <pc:docMk/>
            <pc:sldMk cId="2582566173" sldId="281"/>
            <ac:spMk id="13" creationId="{F93C6894-8EE0-87E0-9553-34C1B6B81F8B}"/>
          </ac:spMkLst>
        </pc:spChg>
      </pc:sldChg>
      <pc:sldChg chg="add modNotesTx">
        <pc:chgData name="IX Loewy" userId="36ebea96ac01507c" providerId="LiveId" clId="{BF3D5204-85F9-4D2B-90DD-3A035D30C45D}" dt="2024-05-02T14:03:07.582" v="3088"/>
        <pc:sldMkLst>
          <pc:docMk/>
          <pc:sldMk cId="2768540978" sldId="282"/>
        </pc:sldMkLst>
      </pc:sldChg>
      <pc:sldChg chg="modSp add mod modNotesTx">
        <pc:chgData name="IX Loewy" userId="36ebea96ac01507c" providerId="LiveId" clId="{BF3D5204-85F9-4D2B-90DD-3A035D30C45D}" dt="2024-05-02T14:02:59.612" v="3086"/>
        <pc:sldMkLst>
          <pc:docMk/>
          <pc:sldMk cId="1709915742" sldId="283"/>
        </pc:sldMkLst>
        <pc:picChg chg="mod">
          <ac:chgData name="IX Loewy" userId="36ebea96ac01507c" providerId="LiveId" clId="{BF3D5204-85F9-4D2B-90DD-3A035D30C45D}" dt="2024-05-02T13:29:55.386" v="2062" actId="1076"/>
          <ac:picMkLst>
            <pc:docMk/>
            <pc:sldMk cId="1709915742" sldId="283"/>
            <ac:picMk id="9" creationId="{3AC55440-0A9B-71B4-F52C-66524C595DED}"/>
          </ac:picMkLst>
        </pc:picChg>
        <pc:picChg chg="mod">
          <ac:chgData name="IX Loewy" userId="36ebea96ac01507c" providerId="LiveId" clId="{BF3D5204-85F9-4D2B-90DD-3A035D30C45D}" dt="2024-05-02T13:29:57.006" v="2063" actId="1076"/>
          <ac:picMkLst>
            <pc:docMk/>
            <pc:sldMk cId="1709915742" sldId="283"/>
            <ac:picMk id="13" creationId="{D6826F8C-73B5-06B1-240D-CE062BF8B3A2}"/>
          </ac:picMkLst>
        </pc:picChg>
        <pc:picChg chg="mod">
          <ac:chgData name="IX Loewy" userId="36ebea96ac01507c" providerId="LiveId" clId="{BF3D5204-85F9-4D2B-90DD-3A035D30C45D}" dt="2024-05-02T13:29:55.386" v="2062" actId="1076"/>
          <ac:picMkLst>
            <pc:docMk/>
            <pc:sldMk cId="1709915742" sldId="283"/>
            <ac:picMk id="16" creationId="{4FF9AE6D-5274-5834-82D7-A9BE58FD482D}"/>
          </ac:picMkLst>
        </pc:picChg>
      </pc:sldChg>
      <pc:sldChg chg="addSp modSp add mod">
        <pc:chgData name="IX Loewy" userId="36ebea96ac01507c" providerId="LiveId" clId="{BF3D5204-85F9-4D2B-90DD-3A035D30C45D}" dt="2024-05-02T13:28:19.625" v="2039" actId="1076"/>
        <pc:sldMkLst>
          <pc:docMk/>
          <pc:sldMk cId="2353881934" sldId="284"/>
        </pc:sldMkLst>
        <pc:spChg chg="add mod">
          <ac:chgData name="IX Loewy" userId="36ebea96ac01507c" providerId="LiveId" clId="{BF3D5204-85F9-4D2B-90DD-3A035D30C45D}" dt="2024-05-02T13:28:19.625" v="2039" actId="1076"/>
          <ac:spMkLst>
            <pc:docMk/>
            <pc:sldMk cId="2353881934" sldId="284"/>
            <ac:spMk id="3" creationId="{F53AB4E1-F2B1-06DF-A4B9-3DF432003FE6}"/>
          </ac:spMkLst>
        </pc:spChg>
        <pc:spChg chg="mod">
          <ac:chgData name="IX Loewy" userId="36ebea96ac01507c" providerId="LiveId" clId="{BF3D5204-85F9-4D2B-90DD-3A035D30C45D}" dt="2024-05-02T13:27:39.488" v="2027"/>
          <ac:spMkLst>
            <pc:docMk/>
            <pc:sldMk cId="2353881934" sldId="284"/>
            <ac:spMk id="6" creationId="{7B271C0D-3B11-4FB7-8C20-F02C1F99260A}"/>
          </ac:spMkLst>
        </pc:spChg>
      </pc:sldChg>
      <pc:sldChg chg="modSp add mod modNotesTx">
        <pc:chgData name="IX Loewy" userId="36ebea96ac01507c" providerId="LiveId" clId="{BF3D5204-85F9-4D2B-90DD-3A035D30C45D}" dt="2024-05-02T14:02:42.497" v="3079"/>
        <pc:sldMkLst>
          <pc:docMk/>
          <pc:sldMk cId="2243996020" sldId="285"/>
        </pc:sldMkLst>
        <pc:spChg chg="mod">
          <ac:chgData name="IX Loewy" userId="36ebea96ac01507c" providerId="LiveId" clId="{BF3D5204-85F9-4D2B-90DD-3A035D30C45D}" dt="2024-05-02T13:44:41.343" v="2431" actId="14100"/>
          <ac:spMkLst>
            <pc:docMk/>
            <pc:sldMk cId="2243996020" sldId="285"/>
            <ac:spMk id="13" creationId="{77BBACAE-E1D7-81F6-904D-165B014BC0E2}"/>
          </ac:spMkLst>
        </pc:spChg>
      </pc:sldChg>
      <pc:sldChg chg="addSp delSp modSp mod modNotesTx">
        <pc:chgData name="IX Loewy" userId="36ebea96ac01507c" providerId="LiveId" clId="{BF3D5204-85F9-4D2B-90DD-3A035D30C45D}" dt="2024-05-02T12:11:36.459" v="447" actId="20577"/>
        <pc:sldMkLst>
          <pc:docMk/>
          <pc:sldMk cId="1371758389" sldId="903"/>
        </pc:sldMkLst>
        <pc:spChg chg="add mod">
          <ac:chgData name="IX Loewy" userId="36ebea96ac01507c" providerId="LiveId" clId="{BF3D5204-85F9-4D2B-90DD-3A035D30C45D}" dt="2024-05-02T08:21:05.265" v="46" actId="1076"/>
          <ac:spMkLst>
            <pc:docMk/>
            <pc:sldMk cId="1371758389" sldId="903"/>
            <ac:spMk id="20" creationId="{44AFF54F-CE1C-30A2-F408-16D4E39F833F}"/>
          </ac:spMkLst>
        </pc:spChg>
        <pc:spChg chg="add del mod">
          <ac:chgData name="IX Loewy" userId="36ebea96ac01507c" providerId="LiveId" clId="{BF3D5204-85F9-4D2B-90DD-3A035D30C45D}" dt="2024-05-02T11:24:46.048" v="164" actId="478"/>
          <ac:spMkLst>
            <pc:docMk/>
            <pc:sldMk cId="1371758389" sldId="903"/>
            <ac:spMk id="22" creationId="{A663547E-A752-2B13-E26A-ECC449CC0F59}"/>
          </ac:spMkLst>
        </pc:spChg>
        <pc:spChg chg="add mod">
          <ac:chgData name="IX Loewy" userId="36ebea96ac01507c" providerId="LiveId" clId="{BF3D5204-85F9-4D2B-90DD-3A035D30C45D}" dt="2024-05-02T11:24:52.214" v="166" actId="1076"/>
          <ac:spMkLst>
            <pc:docMk/>
            <pc:sldMk cId="1371758389" sldId="903"/>
            <ac:spMk id="23" creationId="{E2B2C02F-18D1-5DC8-B10F-36A337F9CC0D}"/>
          </ac:spMkLst>
        </pc:spChg>
        <pc:spChg chg="add mod">
          <ac:chgData name="IX Loewy" userId="36ebea96ac01507c" providerId="LiveId" clId="{BF3D5204-85F9-4D2B-90DD-3A035D30C45D}" dt="2024-05-02T11:24:49.303" v="165" actId="1076"/>
          <ac:spMkLst>
            <pc:docMk/>
            <pc:sldMk cId="1371758389" sldId="903"/>
            <ac:spMk id="24" creationId="{4E340A4D-0E2A-5075-8041-34EEE85C9C87}"/>
          </ac:spMkLst>
        </pc:spChg>
        <pc:spChg chg="add mod">
          <ac:chgData name="IX Loewy" userId="36ebea96ac01507c" providerId="LiveId" clId="{BF3D5204-85F9-4D2B-90DD-3A035D30C45D}" dt="2024-05-02T11:24:43.654" v="163" actId="1076"/>
          <ac:spMkLst>
            <pc:docMk/>
            <pc:sldMk cId="1371758389" sldId="903"/>
            <ac:spMk id="25" creationId="{6B88FFF5-7F9F-B3C3-BC61-9E5E617A0B57}"/>
          </ac:spMkLst>
        </pc:spChg>
        <pc:picChg chg="add mod">
          <ac:chgData name="IX Loewy" userId="36ebea96ac01507c" providerId="LiveId" clId="{BF3D5204-85F9-4D2B-90DD-3A035D30C45D}" dt="2024-05-02T11:24:43.654" v="163" actId="1076"/>
          <ac:picMkLst>
            <pc:docMk/>
            <pc:sldMk cId="1371758389" sldId="903"/>
            <ac:picMk id="21" creationId="{A8B4007A-39CC-742D-C82C-0247828FC61E}"/>
          </ac:picMkLst>
        </pc:picChg>
      </pc:sldChg>
      <pc:sldChg chg="add modNotesTx">
        <pc:chgData name="IX Loewy" userId="36ebea96ac01507c" providerId="LiveId" clId="{BF3D5204-85F9-4D2B-90DD-3A035D30C45D}" dt="2024-05-02T12:34:10.629" v="946" actId="20577"/>
        <pc:sldMkLst>
          <pc:docMk/>
          <pc:sldMk cId="2420098072" sldId="904"/>
        </pc:sldMkLst>
      </pc:sldChg>
      <pc:sldChg chg="add modNotesTx">
        <pc:chgData name="IX Loewy" userId="36ebea96ac01507c" providerId="LiveId" clId="{BF3D5204-85F9-4D2B-90DD-3A035D30C45D}" dt="2024-05-02T12:31:27.333" v="905" actId="20577"/>
        <pc:sldMkLst>
          <pc:docMk/>
          <pc:sldMk cId="3033754603" sldId="905"/>
        </pc:sldMkLst>
      </pc:sldChg>
      <pc:sldChg chg="delSp modSp add mod modNotesTx">
        <pc:chgData name="IX Loewy" userId="36ebea96ac01507c" providerId="LiveId" clId="{BF3D5204-85F9-4D2B-90DD-3A035D30C45D}" dt="2024-05-02T12:30:56.860" v="894" actId="20577"/>
        <pc:sldMkLst>
          <pc:docMk/>
          <pc:sldMk cId="2982406985" sldId="906"/>
        </pc:sldMkLst>
        <pc:spChg chg="mod">
          <ac:chgData name="IX Loewy" userId="36ebea96ac01507c" providerId="LiveId" clId="{BF3D5204-85F9-4D2B-90DD-3A035D30C45D}" dt="2024-05-02T12:21:01.822" v="621" actId="20577"/>
          <ac:spMkLst>
            <pc:docMk/>
            <pc:sldMk cId="2982406985" sldId="906"/>
            <ac:spMk id="4" creationId="{A1F5D13A-0899-E61B-9C8A-2C416EF143E3}"/>
          </ac:spMkLst>
        </pc:spChg>
        <pc:picChg chg="del">
          <ac:chgData name="IX Loewy" userId="36ebea96ac01507c" providerId="LiveId" clId="{BF3D5204-85F9-4D2B-90DD-3A035D30C45D}" dt="2024-05-02T12:19:59.903" v="601" actId="478"/>
          <ac:picMkLst>
            <pc:docMk/>
            <pc:sldMk cId="2982406985" sldId="906"/>
            <ac:picMk id="7" creationId="{AF6A48A2-07FE-2E99-C82D-2359DBA23F14}"/>
          </ac:picMkLst>
        </pc:picChg>
      </pc:sldChg>
      <pc:sldChg chg="modNotesTx">
        <pc:chgData name="IX Loewy" userId="36ebea96ac01507c" providerId="LiveId" clId="{BF3D5204-85F9-4D2B-90DD-3A035D30C45D}" dt="2024-05-02T12:16:25.326" v="491" actId="20577"/>
        <pc:sldMkLst>
          <pc:docMk/>
          <pc:sldMk cId="615408089" sldId="907"/>
        </pc:sldMkLst>
      </pc:sldChg>
      <pc:sldChg chg="modSp add del mod">
        <pc:chgData name="IX Loewy" userId="36ebea96ac01507c" providerId="LiveId" clId="{BF3D5204-85F9-4D2B-90DD-3A035D30C45D}" dt="2024-05-02T13:26:06.363" v="2016" actId="47"/>
        <pc:sldMkLst>
          <pc:docMk/>
          <pc:sldMk cId="3645197893" sldId="908"/>
        </pc:sldMkLst>
        <pc:spChg chg="mod">
          <ac:chgData name="IX Loewy" userId="36ebea96ac01507c" providerId="LiveId" clId="{BF3D5204-85F9-4D2B-90DD-3A035D30C45D}" dt="2024-05-02T12:47:25.137" v="1249" actId="14100"/>
          <ac:spMkLst>
            <pc:docMk/>
            <pc:sldMk cId="3645197893" sldId="908"/>
            <ac:spMk id="4" creationId="{8A686D25-E975-F8EB-B8BA-5CB1654DD905}"/>
          </ac:spMkLst>
        </pc:spChg>
      </pc:sldChg>
      <pc:sldChg chg="modNotesTx">
        <pc:chgData name="IX Loewy" userId="36ebea96ac01507c" providerId="LiveId" clId="{BF3D5204-85F9-4D2B-90DD-3A035D30C45D}" dt="2024-05-02T13:11:21.356" v="1794" actId="20577"/>
        <pc:sldMkLst>
          <pc:docMk/>
          <pc:sldMk cId="2572966299" sldId="909"/>
        </pc:sldMkLst>
      </pc:sldChg>
      <pc:sldChg chg="modSp mod modNotesTx">
        <pc:chgData name="IX Loewy" userId="36ebea96ac01507c" providerId="LiveId" clId="{BF3D5204-85F9-4D2B-90DD-3A035D30C45D}" dt="2024-05-02T13:18:39.259" v="1908" actId="20577"/>
        <pc:sldMkLst>
          <pc:docMk/>
          <pc:sldMk cId="2077514347" sldId="914"/>
        </pc:sldMkLst>
        <pc:spChg chg="mod">
          <ac:chgData name="IX Loewy" userId="36ebea96ac01507c" providerId="LiveId" clId="{BF3D5204-85F9-4D2B-90DD-3A035D30C45D}" dt="2024-05-02T08:47:01.847" v="148" actId="1076"/>
          <ac:spMkLst>
            <pc:docMk/>
            <pc:sldMk cId="2077514347" sldId="914"/>
            <ac:spMk id="10" creationId="{F8275FC7-A6EA-2EDC-695A-090B567835F1}"/>
          </ac:spMkLst>
        </pc:spChg>
      </pc:sldChg>
      <pc:sldChg chg="modNotesTx">
        <pc:chgData name="IX Loewy" userId="36ebea96ac01507c" providerId="LiveId" clId="{BF3D5204-85F9-4D2B-90DD-3A035D30C45D}" dt="2024-05-02T13:12:53.990" v="1820" actId="20577"/>
        <pc:sldMkLst>
          <pc:docMk/>
          <pc:sldMk cId="136127944" sldId="917"/>
        </pc:sldMkLst>
      </pc:sldChg>
      <pc:sldChg chg="addSp delSp modSp mod modNotesTx">
        <pc:chgData name="IX Loewy" userId="36ebea96ac01507c" providerId="LiveId" clId="{BF3D5204-85F9-4D2B-90DD-3A035D30C45D}" dt="2024-05-02T12:08:52.948" v="438" actId="20577"/>
        <pc:sldMkLst>
          <pc:docMk/>
          <pc:sldMk cId="153003012" sldId="918"/>
        </pc:sldMkLst>
        <pc:spChg chg="add del">
          <ac:chgData name="IX Loewy" userId="36ebea96ac01507c" providerId="LiveId" clId="{BF3D5204-85F9-4D2B-90DD-3A035D30C45D}" dt="2024-05-02T08:14:23.984" v="1" actId="22"/>
          <ac:spMkLst>
            <pc:docMk/>
            <pc:sldMk cId="153003012" sldId="918"/>
            <ac:spMk id="4" creationId="{D2D750DA-5CD5-8640-B424-7A35401A0F60}"/>
          </ac:spMkLst>
        </pc:spChg>
        <pc:spChg chg="add mod">
          <ac:chgData name="IX Loewy" userId="36ebea96ac01507c" providerId="LiveId" clId="{BF3D5204-85F9-4D2B-90DD-3A035D30C45D}" dt="2024-05-02T08:43:59.150" v="128" actId="20577"/>
          <ac:spMkLst>
            <pc:docMk/>
            <pc:sldMk cId="153003012" sldId="918"/>
            <ac:spMk id="8" creationId="{6FF38273-BEDF-D3BF-FF16-17395708FDB7}"/>
          </ac:spMkLst>
        </pc:spChg>
        <pc:spChg chg="add del mod">
          <ac:chgData name="IX Loewy" userId="36ebea96ac01507c" providerId="LiveId" clId="{BF3D5204-85F9-4D2B-90DD-3A035D30C45D}" dt="2024-05-02T08:22:15.839" v="51"/>
          <ac:spMkLst>
            <pc:docMk/>
            <pc:sldMk cId="153003012" sldId="918"/>
            <ac:spMk id="10" creationId="{57B59990-1AAA-2A5C-6E0C-FA62D0868B50}"/>
          </ac:spMkLst>
        </pc:spChg>
        <pc:spChg chg="add del">
          <ac:chgData name="IX Loewy" userId="36ebea96ac01507c" providerId="LiveId" clId="{BF3D5204-85F9-4D2B-90DD-3A035D30C45D}" dt="2024-05-02T08:23:18.945" v="59" actId="22"/>
          <ac:spMkLst>
            <pc:docMk/>
            <pc:sldMk cId="153003012" sldId="918"/>
            <ac:spMk id="12" creationId="{54D1FABC-491E-99C6-78A4-2D85C0163C96}"/>
          </ac:spMkLst>
        </pc:spChg>
        <pc:spChg chg="add del mod">
          <ac:chgData name="IX Loewy" userId="36ebea96ac01507c" providerId="LiveId" clId="{BF3D5204-85F9-4D2B-90DD-3A035D30C45D}" dt="2024-05-02T08:43:53.682" v="124"/>
          <ac:spMkLst>
            <pc:docMk/>
            <pc:sldMk cId="153003012" sldId="918"/>
            <ac:spMk id="14" creationId="{6CDC56F5-E984-D10A-FB65-66E3C4B2336D}"/>
          </ac:spMkLst>
        </pc:spChg>
        <pc:spChg chg="mod">
          <ac:chgData name="IX Loewy" userId="36ebea96ac01507c" providerId="LiveId" clId="{BF3D5204-85F9-4D2B-90DD-3A035D30C45D}" dt="2024-05-02T08:44:28.374" v="147"/>
          <ac:spMkLst>
            <pc:docMk/>
            <pc:sldMk cId="153003012" sldId="918"/>
            <ac:spMk id="17" creationId="{1FAC455E-4F2A-403E-D129-868242B20381}"/>
          </ac:spMkLst>
        </pc:spChg>
        <pc:spChg chg="add mod">
          <ac:chgData name="IX Loewy" userId="36ebea96ac01507c" providerId="LiveId" clId="{BF3D5204-85F9-4D2B-90DD-3A035D30C45D}" dt="2024-05-02T11:55:48.034" v="399" actId="14100"/>
          <ac:spMkLst>
            <pc:docMk/>
            <pc:sldMk cId="153003012" sldId="918"/>
            <ac:spMk id="21" creationId="{CD493948-DD15-194E-4236-CDBE5D47315D}"/>
          </ac:spMkLst>
        </pc:spChg>
        <pc:spChg chg="add mod">
          <ac:chgData name="IX Loewy" userId="36ebea96ac01507c" providerId="LiveId" clId="{BF3D5204-85F9-4D2B-90DD-3A035D30C45D}" dt="2024-05-02T11:56:34.297" v="436" actId="1076"/>
          <ac:spMkLst>
            <pc:docMk/>
            <pc:sldMk cId="153003012" sldId="918"/>
            <ac:spMk id="23" creationId="{D6578FD4-8ACC-6D1A-C9D7-4302E492A354}"/>
          </ac:spMkLst>
        </pc:spChg>
        <pc:picChg chg="add mod">
          <ac:chgData name="IX Loewy" userId="36ebea96ac01507c" providerId="LiveId" clId="{BF3D5204-85F9-4D2B-90DD-3A035D30C45D}" dt="2024-05-02T08:43:47.746" v="121" actId="1076"/>
          <ac:picMkLst>
            <pc:docMk/>
            <pc:sldMk cId="153003012" sldId="918"/>
            <ac:picMk id="18" creationId="{71A5DE20-B3C1-52E9-1818-AF7E5EA0FFD4}"/>
          </ac:picMkLst>
        </pc:picChg>
        <pc:picChg chg="add mod modCrop">
          <ac:chgData name="IX Loewy" userId="36ebea96ac01507c" providerId="LiveId" clId="{BF3D5204-85F9-4D2B-90DD-3A035D30C45D}" dt="2024-05-02T11:55:20.764" v="391" actId="1076"/>
          <ac:picMkLst>
            <pc:docMk/>
            <pc:sldMk cId="153003012" sldId="918"/>
            <ac:picMk id="20" creationId="{D135F363-DE00-1C8D-4A0F-133E299FE9AF}"/>
          </ac:picMkLst>
        </pc:picChg>
        <pc:picChg chg="add del mod">
          <ac:chgData name="IX Loewy" userId="36ebea96ac01507c" providerId="LiveId" clId="{BF3D5204-85F9-4D2B-90DD-3A035D30C45D}" dt="2024-05-02T11:54:38.152" v="380" actId="478"/>
          <ac:picMkLst>
            <pc:docMk/>
            <pc:sldMk cId="153003012" sldId="918"/>
            <ac:picMk id="1026" creationId="{F7E42951-F07D-15E3-6611-D4FA4780A535}"/>
          </ac:picMkLst>
        </pc:picChg>
      </pc:sldChg>
      <pc:sldChg chg="addSp delSp modSp add mod modNotesTx">
        <pc:chgData name="IX Loewy" userId="36ebea96ac01507c" providerId="LiveId" clId="{BF3D5204-85F9-4D2B-90DD-3A035D30C45D}" dt="2024-05-02T12:12:57.655" v="449" actId="1076"/>
        <pc:sldMkLst>
          <pc:docMk/>
          <pc:sldMk cId="2904459174" sldId="919"/>
        </pc:sldMkLst>
        <pc:spChg chg="add del mod">
          <ac:chgData name="IX Loewy" userId="36ebea96ac01507c" providerId="LiveId" clId="{BF3D5204-85F9-4D2B-90DD-3A035D30C45D}" dt="2024-05-02T11:31:59.477" v="175" actId="478"/>
          <ac:spMkLst>
            <pc:docMk/>
            <pc:sldMk cId="2904459174" sldId="919"/>
            <ac:spMk id="4" creationId="{2E2BA6E4-4427-B8FA-ED51-31FCBCE7E532}"/>
          </ac:spMkLst>
        </pc:spChg>
        <pc:spChg chg="mod">
          <ac:chgData name="IX Loewy" userId="36ebea96ac01507c" providerId="LiveId" clId="{BF3D5204-85F9-4D2B-90DD-3A035D30C45D}" dt="2024-05-02T08:15:15.815" v="27" actId="20577"/>
          <ac:spMkLst>
            <pc:docMk/>
            <pc:sldMk cId="2904459174" sldId="919"/>
            <ac:spMk id="6" creationId="{8D49E381-1BD2-362F-191F-97FD001F26F4}"/>
          </ac:spMkLst>
        </pc:spChg>
        <pc:spChg chg="del mod">
          <ac:chgData name="IX Loewy" userId="36ebea96ac01507c" providerId="LiveId" clId="{BF3D5204-85F9-4D2B-90DD-3A035D30C45D}" dt="2024-05-02T08:22:07.813" v="48" actId="478"/>
          <ac:spMkLst>
            <pc:docMk/>
            <pc:sldMk cId="2904459174" sldId="919"/>
            <ac:spMk id="8" creationId="{6FF38273-BEDF-D3BF-FF16-17395708FDB7}"/>
          </ac:spMkLst>
        </pc:spChg>
        <pc:spChg chg="add mod">
          <ac:chgData name="IX Loewy" userId="36ebea96ac01507c" providerId="LiveId" clId="{BF3D5204-85F9-4D2B-90DD-3A035D30C45D}" dt="2024-05-02T11:33:08.286" v="195" actId="1076"/>
          <ac:spMkLst>
            <pc:docMk/>
            <pc:sldMk cId="2904459174" sldId="919"/>
            <ac:spMk id="9" creationId="{7C854EF5-E185-EB68-9D43-BB2077E0A76A}"/>
          </ac:spMkLst>
        </pc:spChg>
        <pc:spChg chg="add mod">
          <ac:chgData name="IX Loewy" userId="36ebea96ac01507c" providerId="LiveId" clId="{BF3D5204-85F9-4D2B-90DD-3A035D30C45D}" dt="2024-05-02T11:36:48.596" v="286" actId="1076"/>
          <ac:spMkLst>
            <pc:docMk/>
            <pc:sldMk cId="2904459174" sldId="919"/>
            <ac:spMk id="11" creationId="{DFDFC0E5-C741-46C5-211A-1DA4DCA17FC0}"/>
          </ac:spMkLst>
        </pc:spChg>
        <pc:spChg chg="add del">
          <ac:chgData name="IX Loewy" userId="36ebea96ac01507c" providerId="LiveId" clId="{BF3D5204-85F9-4D2B-90DD-3A035D30C45D}" dt="2024-05-02T11:35:48.251" v="243" actId="22"/>
          <ac:spMkLst>
            <pc:docMk/>
            <pc:sldMk cId="2904459174" sldId="919"/>
            <ac:spMk id="13" creationId="{DBEE2A61-FB71-C3C5-F96B-69082975BA7C}"/>
          </ac:spMkLst>
        </pc:spChg>
        <pc:spChg chg="add mod">
          <ac:chgData name="IX Loewy" userId="36ebea96ac01507c" providerId="LiveId" clId="{BF3D5204-85F9-4D2B-90DD-3A035D30C45D}" dt="2024-05-02T11:38:17.256" v="313" actId="20577"/>
          <ac:spMkLst>
            <pc:docMk/>
            <pc:sldMk cId="2904459174" sldId="919"/>
            <ac:spMk id="15" creationId="{0E325E68-9616-9D16-CA21-66C860D50786}"/>
          </ac:spMkLst>
        </pc:spChg>
        <pc:spChg chg="mod">
          <ac:chgData name="IX Loewy" userId="36ebea96ac01507c" providerId="LiveId" clId="{BF3D5204-85F9-4D2B-90DD-3A035D30C45D}" dt="2024-05-02T11:38:37.026" v="321" actId="20577"/>
          <ac:spMkLst>
            <pc:docMk/>
            <pc:sldMk cId="2904459174" sldId="919"/>
            <ac:spMk id="17" creationId="{1FAC455E-4F2A-403E-D129-868242B20381}"/>
          </ac:spMkLst>
        </pc:spChg>
        <pc:picChg chg="add mod">
          <ac:chgData name="IX Loewy" userId="36ebea96ac01507c" providerId="LiveId" clId="{BF3D5204-85F9-4D2B-90DD-3A035D30C45D}" dt="2024-05-02T12:12:57.655" v="449" actId="1076"/>
          <ac:picMkLst>
            <pc:docMk/>
            <pc:sldMk cId="2904459174" sldId="919"/>
            <ac:picMk id="2" creationId="{D6B3169F-DCA5-1DA3-0839-A89E57F67ECD}"/>
          </ac:picMkLst>
        </pc:picChg>
      </pc:sldChg>
      <pc:sldChg chg="addSp delSp modSp add mod modNotesTx">
        <pc:chgData name="IX Loewy" userId="36ebea96ac01507c" providerId="LiveId" clId="{BF3D5204-85F9-4D2B-90DD-3A035D30C45D}" dt="2024-05-02T13:25:00.877" v="2013" actId="1076"/>
        <pc:sldMkLst>
          <pc:docMk/>
          <pc:sldMk cId="2556057200" sldId="920"/>
        </pc:sldMkLst>
        <pc:spChg chg="mod">
          <ac:chgData name="IX Loewy" userId="36ebea96ac01507c" providerId="LiveId" clId="{BF3D5204-85F9-4D2B-90DD-3A035D30C45D}" dt="2024-05-02T13:22:56.621" v="1978" actId="14100"/>
          <ac:spMkLst>
            <pc:docMk/>
            <pc:sldMk cId="2556057200" sldId="920"/>
            <ac:spMk id="2" creationId="{FCB1E5D2-1E31-228E-4E7B-7BB0659D87E9}"/>
          </ac:spMkLst>
        </pc:spChg>
        <pc:spChg chg="del">
          <ac:chgData name="IX Loewy" userId="36ebea96ac01507c" providerId="LiveId" clId="{BF3D5204-85F9-4D2B-90DD-3A035D30C45D}" dt="2024-05-02T10:02:49.495" v="156" actId="478"/>
          <ac:spMkLst>
            <pc:docMk/>
            <pc:sldMk cId="2556057200" sldId="920"/>
            <ac:spMk id="4" creationId="{8A686D25-E975-F8EB-B8BA-5CB1654DD905}"/>
          </ac:spMkLst>
        </pc:spChg>
        <pc:spChg chg="add mod">
          <ac:chgData name="IX Loewy" userId="36ebea96ac01507c" providerId="LiveId" clId="{BF3D5204-85F9-4D2B-90DD-3A035D30C45D}" dt="2024-05-02T13:24:28.654" v="2007" actId="1076"/>
          <ac:spMkLst>
            <pc:docMk/>
            <pc:sldMk cId="2556057200" sldId="920"/>
            <ac:spMk id="8" creationId="{7D6DE705-F98B-6B8B-529C-016AEC6A960B}"/>
          </ac:spMkLst>
        </pc:spChg>
        <pc:spChg chg="del">
          <ac:chgData name="IX Loewy" userId="36ebea96ac01507c" providerId="LiveId" clId="{BF3D5204-85F9-4D2B-90DD-3A035D30C45D}" dt="2024-05-02T13:22:45.217" v="1971" actId="478"/>
          <ac:spMkLst>
            <pc:docMk/>
            <pc:sldMk cId="2556057200" sldId="920"/>
            <ac:spMk id="10" creationId="{F8275FC7-A6EA-2EDC-695A-090B567835F1}"/>
          </ac:spMkLst>
        </pc:spChg>
        <pc:spChg chg="add mod">
          <ac:chgData name="IX Loewy" userId="36ebea96ac01507c" providerId="LiveId" clId="{BF3D5204-85F9-4D2B-90DD-3A035D30C45D}" dt="2024-05-02T13:25:00.877" v="2013" actId="1076"/>
          <ac:spMkLst>
            <pc:docMk/>
            <pc:sldMk cId="2556057200" sldId="920"/>
            <ac:spMk id="11" creationId="{A0C2A60D-3760-F6B6-4F36-E2279FD336A0}"/>
          </ac:spMkLst>
        </pc:spChg>
        <pc:picChg chg="add del mod">
          <ac:chgData name="IX Loewy" userId="36ebea96ac01507c" providerId="LiveId" clId="{BF3D5204-85F9-4D2B-90DD-3A035D30C45D}" dt="2024-05-02T10:03:16.649" v="160" actId="478"/>
          <ac:picMkLst>
            <pc:docMk/>
            <pc:sldMk cId="2556057200" sldId="920"/>
            <ac:picMk id="5" creationId="{5014F01E-077B-1E34-DA55-789D544B9CC7}"/>
          </ac:picMkLst>
        </pc:picChg>
        <pc:picChg chg="del">
          <ac:chgData name="IX Loewy" userId="36ebea96ac01507c" providerId="LiveId" clId="{BF3D5204-85F9-4D2B-90DD-3A035D30C45D}" dt="2024-05-02T10:02:33.856" v="152" actId="478"/>
          <ac:picMkLst>
            <pc:docMk/>
            <pc:sldMk cId="2556057200" sldId="920"/>
            <ac:picMk id="6" creationId="{E806B09B-1AD5-599F-452E-C6DE03E49250}"/>
          </ac:picMkLst>
        </pc:picChg>
        <pc:picChg chg="add del mod modCrop">
          <ac:chgData name="IX Loewy" userId="36ebea96ac01507c" providerId="LiveId" clId="{BF3D5204-85F9-4D2B-90DD-3A035D30C45D}" dt="2024-05-02T13:24:12.419" v="2000" actId="478"/>
          <ac:picMkLst>
            <pc:docMk/>
            <pc:sldMk cId="2556057200" sldId="920"/>
            <ac:picMk id="7" creationId="{ACCC8336-B794-072F-B4C6-6954F47B3C9B}"/>
          </ac:picMkLst>
        </pc:picChg>
        <pc:picChg chg="del">
          <ac:chgData name="IX Loewy" userId="36ebea96ac01507c" providerId="LiveId" clId="{BF3D5204-85F9-4D2B-90DD-3A035D30C45D}" dt="2024-05-02T10:02:34.363" v="153" actId="478"/>
          <ac:picMkLst>
            <pc:docMk/>
            <pc:sldMk cId="2556057200" sldId="920"/>
            <ac:picMk id="9" creationId="{7F14769E-1278-3925-7B14-D4E9AB49947D}"/>
          </ac:picMkLst>
        </pc:picChg>
        <pc:picChg chg="add del mod">
          <ac:chgData name="IX Loewy" userId="36ebea96ac01507c" providerId="LiveId" clId="{BF3D5204-85F9-4D2B-90DD-3A035D30C45D}" dt="2024-05-02T13:23:18.997" v="1985" actId="478"/>
          <ac:picMkLst>
            <pc:docMk/>
            <pc:sldMk cId="2556057200" sldId="920"/>
            <ac:picMk id="2050" creationId="{C3AB2B59-B6DF-8159-D88A-ACF47DCD2387}"/>
          </ac:picMkLst>
        </pc:picChg>
        <pc:picChg chg="add mod">
          <ac:chgData name="IX Loewy" userId="36ebea96ac01507c" providerId="LiveId" clId="{BF3D5204-85F9-4D2B-90DD-3A035D30C45D}" dt="2024-05-02T13:24:29.800" v="2008" actId="1076"/>
          <ac:picMkLst>
            <pc:docMk/>
            <pc:sldMk cId="2556057200" sldId="920"/>
            <ac:picMk id="2052" creationId="{B0020743-4A9A-7871-1B9C-986797F05552}"/>
          </ac:picMkLst>
        </pc:picChg>
      </pc:sldChg>
      <pc:sldChg chg="addSp delSp modSp add mod modNotesTx">
        <pc:chgData name="IX Loewy" userId="36ebea96ac01507c" providerId="LiveId" clId="{BF3D5204-85F9-4D2B-90DD-3A035D30C45D}" dt="2024-05-02T13:25:45.312" v="2015" actId="1076"/>
        <pc:sldMkLst>
          <pc:docMk/>
          <pc:sldMk cId="3098303907" sldId="921"/>
        </pc:sldMkLst>
        <pc:spChg chg="mod">
          <ac:chgData name="IX Loewy" userId="36ebea96ac01507c" providerId="LiveId" clId="{BF3D5204-85F9-4D2B-90DD-3A035D30C45D}" dt="2024-05-02T12:58:22.066" v="1580" actId="20577"/>
          <ac:spMkLst>
            <pc:docMk/>
            <pc:sldMk cId="3098303907" sldId="921"/>
            <ac:spMk id="2" creationId="{FCB1E5D2-1E31-228E-4E7B-7BB0659D87E9}"/>
          </ac:spMkLst>
        </pc:spChg>
        <pc:spChg chg="add mod">
          <ac:chgData name="IX Loewy" userId="36ebea96ac01507c" providerId="LiveId" clId="{BF3D5204-85F9-4D2B-90DD-3A035D30C45D}" dt="2024-05-02T13:25:45.312" v="2015" actId="1076"/>
          <ac:spMkLst>
            <pc:docMk/>
            <pc:sldMk cId="3098303907" sldId="921"/>
            <ac:spMk id="4" creationId="{BFC3F847-6636-5BE2-7E7F-F23AF3C2187D}"/>
          </ac:spMkLst>
        </pc:spChg>
        <pc:spChg chg="mod">
          <ac:chgData name="IX Loewy" userId="36ebea96ac01507c" providerId="LiveId" clId="{BF3D5204-85F9-4D2B-90DD-3A035D30C45D}" dt="2024-05-02T12:58:36.152" v="1582"/>
          <ac:spMkLst>
            <pc:docMk/>
            <pc:sldMk cId="3098303907" sldId="921"/>
            <ac:spMk id="6" creationId="{E6F1DF8F-02DF-D49F-7A0E-B4B159A8D8DC}"/>
          </ac:spMkLst>
        </pc:spChg>
        <pc:spChg chg="mod">
          <ac:chgData name="IX Loewy" userId="36ebea96ac01507c" providerId="LiveId" clId="{BF3D5204-85F9-4D2B-90DD-3A035D30C45D}" dt="2024-05-02T12:58:36.152" v="1582"/>
          <ac:spMkLst>
            <pc:docMk/>
            <pc:sldMk cId="3098303907" sldId="921"/>
            <ac:spMk id="7" creationId="{CCFBE2E9-8247-6839-251A-0EC585C324BE}"/>
          </ac:spMkLst>
        </pc:spChg>
        <pc:spChg chg="mod">
          <ac:chgData name="IX Loewy" userId="36ebea96ac01507c" providerId="LiveId" clId="{BF3D5204-85F9-4D2B-90DD-3A035D30C45D}" dt="2024-05-02T12:58:36.152" v="1582"/>
          <ac:spMkLst>
            <pc:docMk/>
            <pc:sldMk cId="3098303907" sldId="921"/>
            <ac:spMk id="9" creationId="{3AF98B01-66C3-41F0-F35A-BA8A8694F147}"/>
          </ac:spMkLst>
        </pc:spChg>
        <pc:spChg chg="del">
          <ac:chgData name="IX Loewy" userId="36ebea96ac01507c" providerId="LiveId" clId="{BF3D5204-85F9-4D2B-90DD-3A035D30C45D}" dt="2024-05-02T12:58:35.683" v="1581" actId="478"/>
          <ac:spMkLst>
            <pc:docMk/>
            <pc:sldMk cId="3098303907" sldId="921"/>
            <ac:spMk id="10" creationId="{F8275FC7-A6EA-2EDC-695A-090B567835F1}"/>
          </ac:spMkLst>
        </pc:spChg>
        <pc:spChg chg="mod">
          <ac:chgData name="IX Loewy" userId="36ebea96ac01507c" providerId="LiveId" clId="{BF3D5204-85F9-4D2B-90DD-3A035D30C45D}" dt="2024-05-02T12:58:36.152" v="1582"/>
          <ac:spMkLst>
            <pc:docMk/>
            <pc:sldMk cId="3098303907" sldId="921"/>
            <ac:spMk id="11" creationId="{90908EA8-CDCE-8A4D-6AF3-1BEF9CE7CC13}"/>
          </ac:spMkLst>
        </pc:spChg>
        <pc:grpChg chg="add mod">
          <ac:chgData name="IX Loewy" userId="36ebea96ac01507c" providerId="LiveId" clId="{BF3D5204-85F9-4D2B-90DD-3A035D30C45D}" dt="2024-05-02T13:25:45.312" v="2015" actId="1076"/>
          <ac:grpSpMkLst>
            <pc:docMk/>
            <pc:sldMk cId="3098303907" sldId="921"/>
            <ac:grpSpMk id="5" creationId="{83A31FB6-388A-58BF-5F25-0CF3AA05EBA6}"/>
          </ac:grpSpMkLst>
        </pc:grpChg>
        <pc:grpChg chg="add mod">
          <ac:chgData name="IX Loewy" userId="36ebea96ac01507c" providerId="LiveId" clId="{BF3D5204-85F9-4D2B-90DD-3A035D30C45D}" dt="2024-05-02T13:25:45.312" v="2015" actId="1076"/>
          <ac:grpSpMkLst>
            <pc:docMk/>
            <pc:sldMk cId="3098303907" sldId="921"/>
            <ac:grpSpMk id="8" creationId="{21AC7055-4A18-5AF5-515C-82AB32F3D7EF}"/>
          </ac:grpSpMkLst>
        </pc:grpChg>
      </pc:sldChg>
    </pc:docChg>
  </pc:docChgLst>
  <pc:docChgLst>
    <pc:chgData name="IX Loewy" userId="36ebea96ac01507c" providerId="LiveId" clId="{B3B867F2-6377-42D7-BED7-742ADE481C33}"/>
    <pc:docChg chg="undo custSel modSld sldOrd">
      <pc:chgData name="IX Loewy" userId="36ebea96ac01507c" providerId="LiveId" clId="{B3B867F2-6377-42D7-BED7-742ADE481C33}" dt="2024-05-14T14:26:56.484" v="136"/>
      <pc:docMkLst>
        <pc:docMk/>
      </pc:docMkLst>
      <pc:sldChg chg="addSp delSp modSp mod modNotesTx">
        <pc:chgData name="IX Loewy" userId="36ebea96ac01507c" providerId="LiveId" clId="{B3B867F2-6377-42D7-BED7-742ADE481C33}" dt="2024-05-14T14:20:49.018" v="46" actId="20577"/>
        <pc:sldMkLst>
          <pc:docMk/>
          <pc:sldMk cId="2077514347" sldId="914"/>
        </pc:sldMkLst>
        <pc:spChg chg="add del mod">
          <ac:chgData name="IX Loewy" userId="36ebea96ac01507c" providerId="LiveId" clId="{B3B867F2-6377-42D7-BED7-742ADE481C33}" dt="2024-05-14T14:19:20.797" v="33" actId="478"/>
          <ac:spMkLst>
            <pc:docMk/>
            <pc:sldMk cId="2077514347" sldId="914"/>
            <ac:spMk id="5" creationId="{C03DA3A5-5485-A38E-95F7-C3A271C5061C}"/>
          </ac:spMkLst>
        </pc:spChg>
        <pc:spChg chg="mod">
          <ac:chgData name="IX Loewy" userId="36ebea96ac01507c" providerId="LiveId" clId="{B3B867F2-6377-42D7-BED7-742ADE481C33}" dt="2024-05-08T13:47:50.316" v="27" actId="1076"/>
          <ac:spMkLst>
            <pc:docMk/>
            <pc:sldMk cId="2077514347" sldId="914"/>
            <ac:spMk id="10" creationId="{F8275FC7-A6EA-2EDC-695A-090B567835F1}"/>
          </ac:spMkLst>
        </pc:spChg>
        <pc:picChg chg="mod">
          <ac:chgData name="IX Loewy" userId="36ebea96ac01507c" providerId="LiveId" clId="{B3B867F2-6377-42D7-BED7-742ADE481C33}" dt="2024-05-14T14:20:01.213" v="37" actId="14100"/>
          <ac:picMkLst>
            <pc:docMk/>
            <pc:sldMk cId="2077514347" sldId="914"/>
            <ac:picMk id="9" creationId="{7F14769E-1278-3925-7B14-D4E9AB49947D}"/>
          </ac:picMkLst>
        </pc:picChg>
      </pc:sldChg>
      <pc:sldChg chg="addSp delSp modSp mod">
        <pc:chgData name="IX Loewy" userId="36ebea96ac01507c" providerId="LiveId" clId="{B3B867F2-6377-42D7-BED7-742ADE481C33}" dt="2024-05-08T13:17:13.648" v="22" actId="20577"/>
        <pc:sldMkLst>
          <pc:docMk/>
          <pc:sldMk cId="136127944" sldId="917"/>
        </pc:sldMkLst>
        <pc:spChg chg="add del mod">
          <ac:chgData name="IX Loewy" userId="36ebea96ac01507c" providerId="LiveId" clId="{B3B867F2-6377-42D7-BED7-742ADE481C33}" dt="2024-05-08T13:15:35.972" v="11" actId="478"/>
          <ac:spMkLst>
            <pc:docMk/>
            <pc:sldMk cId="136127944" sldId="917"/>
            <ac:spMk id="4" creationId="{B9CA43D5-DD84-B5F9-BECA-737776A01833}"/>
          </ac:spMkLst>
        </pc:spChg>
        <pc:spChg chg="mod">
          <ac:chgData name="IX Loewy" userId="36ebea96ac01507c" providerId="LiveId" clId="{B3B867F2-6377-42D7-BED7-742ADE481C33}" dt="2024-05-08T13:17:13.648" v="22" actId="20577"/>
          <ac:spMkLst>
            <pc:docMk/>
            <pc:sldMk cId="136127944" sldId="917"/>
            <ac:spMk id="7" creationId="{B1F1F3EF-7F19-1A05-4451-A10D589082E3}"/>
          </ac:spMkLst>
        </pc:spChg>
        <pc:picChg chg="del">
          <ac:chgData name="IX Loewy" userId="36ebea96ac01507c" providerId="LiveId" clId="{B3B867F2-6377-42D7-BED7-742ADE481C33}" dt="2024-05-08T13:16:49.580" v="12" actId="478"/>
          <ac:picMkLst>
            <pc:docMk/>
            <pc:sldMk cId="136127944" sldId="917"/>
            <ac:picMk id="6" creationId="{81FC4A67-D37A-28C7-69D1-320862E9D997}"/>
          </ac:picMkLst>
        </pc:picChg>
        <pc:picChg chg="del">
          <ac:chgData name="IX Loewy" userId="36ebea96ac01507c" providerId="LiveId" clId="{B3B867F2-6377-42D7-BED7-742ADE481C33}" dt="2024-05-08T13:16:50.729" v="13" actId="478"/>
          <ac:picMkLst>
            <pc:docMk/>
            <pc:sldMk cId="136127944" sldId="917"/>
            <ac:picMk id="15" creationId="{231D85CE-DFC0-A951-7425-534AFBB672CA}"/>
          </ac:picMkLst>
        </pc:picChg>
        <pc:picChg chg="add mod">
          <ac:chgData name="IX Loewy" userId="36ebea96ac01507c" providerId="LiveId" clId="{B3B867F2-6377-42D7-BED7-742ADE481C33}" dt="2024-05-08T13:17:03.872" v="18" actId="1076"/>
          <ac:picMkLst>
            <pc:docMk/>
            <pc:sldMk cId="136127944" sldId="917"/>
            <ac:picMk id="1026" creationId="{BDA12D25-07E9-57A1-18F5-BC679B2E3D7E}"/>
          </ac:picMkLst>
        </pc:picChg>
        <pc:picChg chg="add mod">
          <ac:chgData name="IX Loewy" userId="36ebea96ac01507c" providerId="LiveId" clId="{B3B867F2-6377-42D7-BED7-742ADE481C33}" dt="2024-05-08T13:17:06.583" v="19" actId="1076"/>
          <ac:picMkLst>
            <pc:docMk/>
            <pc:sldMk cId="136127944" sldId="917"/>
            <ac:picMk id="1027" creationId="{D8B13693-B131-FDB3-98CA-D7F2994628F7}"/>
          </ac:picMkLst>
        </pc:picChg>
      </pc:sldChg>
      <pc:sldChg chg="addSp modSp mod ord">
        <pc:chgData name="IX Loewy" userId="36ebea96ac01507c" providerId="LiveId" clId="{B3B867F2-6377-42D7-BED7-742ADE481C33}" dt="2024-05-14T14:26:56.484" v="136"/>
        <pc:sldMkLst>
          <pc:docMk/>
          <pc:sldMk cId="391526028" sldId="923"/>
        </pc:sldMkLst>
        <pc:spChg chg="add mod">
          <ac:chgData name="IX Loewy" userId="36ebea96ac01507c" providerId="LiveId" clId="{B3B867F2-6377-42D7-BED7-742ADE481C33}" dt="2024-05-14T14:26:43.324" v="134" actId="208"/>
          <ac:spMkLst>
            <pc:docMk/>
            <pc:sldMk cId="391526028" sldId="923"/>
            <ac:spMk id="4" creationId="{DF069998-BED1-6EF1-3414-F6FF6F79F348}"/>
          </ac:spMkLst>
        </pc:spChg>
      </pc:sldChg>
      <pc:sldChg chg="addSp modSp mod">
        <pc:chgData name="IX Loewy" userId="36ebea96ac01507c" providerId="LiveId" clId="{B3B867F2-6377-42D7-BED7-742ADE481C33}" dt="2024-05-08T13:41:22.890" v="26"/>
        <pc:sldMkLst>
          <pc:docMk/>
          <pc:sldMk cId="802708920" sldId="925"/>
        </pc:sldMkLst>
        <pc:grpChg chg="mod">
          <ac:chgData name="IX Loewy" userId="36ebea96ac01507c" providerId="LiveId" clId="{B3B867F2-6377-42D7-BED7-742ADE481C33}" dt="2024-05-08T13:41:22.890" v="26"/>
          <ac:grpSpMkLst>
            <pc:docMk/>
            <pc:sldMk cId="802708920" sldId="925"/>
            <ac:grpSpMk id="9" creationId="{C5926B40-D583-6FE4-54EC-CACC7A862B78}"/>
          </ac:grpSpMkLst>
        </pc:grpChg>
        <pc:inkChg chg="add mod">
          <ac:chgData name="IX Loewy" userId="36ebea96ac01507c" providerId="LiveId" clId="{B3B867F2-6377-42D7-BED7-742ADE481C33}" dt="2024-05-08T13:41:22.890" v="26"/>
          <ac:inkMkLst>
            <pc:docMk/>
            <pc:sldMk cId="802708920" sldId="925"/>
            <ac:inkMk id="4" creationId="{255B9B97-ED22-E92A-028E-2FFEDBB3448E}"/>
          </ac:inkMkLst>
        </pc:inkChg>
        <pc:inkChg chg="add mod">
          <ac:chgData name="IX Loewy" userId="36ebea96ac01507c" providerId="LiveId" clId="{B3B867F2-6377-42D7-BED7-742ADE481C33}" dt="2024-05-08T13:41:22.890" v="26"/>
          <ac:inkMkLst>
            <pc:docMk/>
            <pc:sldMk cId="802708920" sldId="925"/>
            <ac:inkMk id="6" creationId="{2C6C1D2C-78F3-267C-F960-C11D8DF924AF}"/>
          </ac:inkMkLst>
        </pc:inkChg>
        <pc:inkChg chg="add mod">
          <ac:chgData name="IX Loewy" userId="36ebea96ac01507c" providerId="LiveId" clId="{B3B867F2-6377-42D7-BED7-742ADE481C33}" dt="2024-05-08T13:41:22.890" v="26"/>
          <ac:inkMkLst>
            <pc:docMk/>
            <pc:sldMk cId="802708920" sldId="925"/>
            <ac:inkMk id="8" creationId="{615BA23D-217E-483B-0E66-5A690DAB4271}"/>
          </ac:inkMkLst>
        </pc:inkChg>
      </pc:sldChg>
      <pc:sldChg chg="addSp modSp mod">
        <pc:chgData name="IX Loewy" userId="36ebea96ac01507c" providerId="LiveId" clId="{B3B867F2-6377-42D7-BED7-742ADE481C33}" dt="2024-05-14T14:26:05.223" v="131" actId="1076"/>
        <pc:sldMkLst>
          <pc:docMk/>
          <pc:sldMk cId="3315273019" sldId="926"/>
        </pc:sldMkLst>
        <pc:spChg chg="add mod">
          <ac:chgData name="IX Loewy" userId="36ebea96ac01507c" providerId="LiveId" clId="{B3B867F2-6377-42D7-BED7-742ADE481C33}" dt="2024-05-14T14:25:00.983" v="50" actId="14100"/>
          <ac:spMkLst>
            <pc:docMk/>
            <pc:sldMk cId="3315273019" sldId="926"/>
            <ac:spMk id="4" creationId="{65D9175A-4103-38F3-3733-264844C422CF}"/>
          </ac:spMkLst>
        </pc:spChg>
        <pc:spChg chg="mod">
          <ac:chgData name="IX Loewy" userId="36ebea96ac01507c" providerId="LiveId" clId="{B3B867F2-6377-42D7-BED7-742ADE481C33}" dt="2024-05-14T14:26:05.223" v="131" actId="1076"/>
          <ac:spMkLst>
            <pc:docMk/>
            <pc:sldMk cId="3315273019" sldId="926"/>
            <ac:spMk id="11" creationId="{BF422813-816A-E4D3-3982-7E3909899C9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0F02F-A718-49AF-81C8-794D0D72EF65}" type="datetimeFigureOut">
              <a:rPr lang="zh-CN" altLang="en-US" smtClean="0"/>
              <a:t>2024/5/14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EE2F7-0D3E-42B1-8A72-A3E871D4DD53}" type="slidenum">
              <a:rPr lang="zh-CN" altLang="en-US" smtClean="0"/>
              <a:t>‹#›</a:t>
            </a:fld>
            <a:endParaRPr lang="zh-CN" altLang="en-US"/>
          </a:p>
        </p:txBody>
      </p:sp>
    </p:spTree>
    <p:extLst>
      <p:ext uri="{BB962C8B-B14F-4D97-AF65-F5344CB8AC3E}">
        <p14:creationId xmlns:p14="http://schemas.microsoft.com/office/powerpoint/2010/main" val="411851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在这个项目之后，我想积累更多的关于脑电分析的相关经验，因此我在导师的推荐下进入了纽卡斯尔大学计算机学院的一个研究小组作为临时研究助理进行工作</a:t>
            </a:r>
            <a:endParaRPr lang="en-US" dirty="0"/>
          </a:p>
        </p:txBody>
      </p:sp>
      <p:sp>
        <p:nvSpPr>
          <p:cNvPr id="4" name="Slide Number Placeholder 3"/>
          <p:cNvSpPr>
            <a:spLocks noGrp="1"/>
          </p:cNvSpPr>
          <p:nvPr>
            <p:ph type="sldNum" sz="quarter" idx="5"/>
          </p:nvPr>
        </p:nvSpPr>
        <p:spPr/>
        <p:txBody>
          <a:bodyPr/>
          <a:lstStyle/>
          <a:p>
            <a:fld id="{E2475196-E19D-F140-99BF-CC72EF3DF583}" type="slidenum">
              <a:rPr lang="en-US" smtClean="0"/>
              <a:t>1</a:t>
            </a:fld>
            <a:endParaRPr lang="en-US" dirty="0"/>
          </a:p>
        </p:txBody>
      </p:sp>
    </p:spTree>
    <p:extLst>
      <p:ext uri="{BB962C8B-B14F-4D97-AF65-F5344CB8AC3E}">
        <p14:creationId xmlns:p14="http://schemas.microsoft.com/office/powerpoint/2010/main" val="414363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observed</a:t>
            </a:r>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10</a:t>
            </a:fld>
            <a:endParaRPr lang="zh-CN" altLang="en-US"/>
          </a:p>
        </p:txBody>
      </p:sp>
    </p:spTree>
    <p:extLst>
      <p:ext uri="{BB962C8B-B14F-4D97-AF65-F5344CB8AC3E}">
        <p14:creationId xmlns:p14="http://schemas.microsoft.com/office/powerpoint/2010/main" val="2015582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11</a:t>
            </a:fld>
            <a:endParaRPr lang="zh-CN" altLang="en-US"/>
          </a:p>
        </p:txBody>
      </p:sp>
    </p:spTree>
    <p:extLst>
      <p:ext uri="{BB962C8B-B14F-4D97-AF65-F5344CB8AC3E}">
        <p14:creationId xmlns:p14="http://schemas.microsoft.com/office/powerpoint/2010/main" val="3608120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12</a:t>
            </a:fld>
            <a:endParaRPr lang="zh-CN" altLang="en-US"/>
          </a:p>
        </p:txBody>
      </p:sp>
    </p:spTree>
    <p:extLst>
      <p:ext uri="{BB962C8B-B14F-4D97-AF65-F5344CB8AC3E}">
        <p14:creationId xmlns:p14="http://schemas.microsoft.com/office/powerpoint/2010/main" val="2690109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13</a:t>
            </a:fld>
            <a:endParaRPr lang="zh-CN" altLang="en-US"/>
          </a:p>
        </p:txBody>
      </p:sp>
    </p:spTree>
    <p:extLst>
      <p:ext uri="{BB962C8B-B14F-4D97-AF65-F5344CB8AC3E}">
        <p14:creationId xmlns:p14="http://schemas.microsoft.com/office/powerpoint/2010/main" val="2839864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14</a:t>
            </a:fld>
            <a:endParaRPr lang="zh-CN" altLang="en-US"/>
          </a:p>
        </p:txBody>
      </p:sp>
    </p:spTree>
    <p:extLst>
      <p:ext uri="{BB962C8B-B14F-4D97-AF65-F5344CB8AC3E}">
        <p14:creationId xmlns:p14="http://schemas.microsoft.com/office/powerpoint/2010/main" val="2010854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CECEC"/>
                </a:solidFill>
                <a:effectLst/>
                <a:highlight>
                  <a:srgbClr val="212121"/>
                </a:highlight>
                <a:latin typeface="Söhne"/>
              </a:rPr>
              <a:t>In summary, I have employed various methods to validate my hypothesis. Through this work, we have gained a deeper understanding of the patterns of propagation and termination of epilepsy, which will be beneficial for future clinical applications.</a:t>
            </a:r>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15</a:t>
            </a:fld>
            <a:endParaRPr lang="zh-CN" altLang="en-US"/>
          </a:p>
        </p:txBody>
      </p:sp>
    </p:spTree>
    <p:extLst>
      <p:ext uri="{BB962C8B-B14F-4D97-AF65-F5344CB8AC3E}">
        <p14:creationId xmlns:p14="http://schemas.microsoft.com/office/powerpoint/2010/main" val="1775234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ECECEC"/>
                </a:solidFill>
                <a:effectLst/>
                <a:highlight>
                  <a:srgbClr val="212121"/>
                </a:highlight>
                <a:latin typeface="Söhne"/>
              </a:rPr>
              <a:t>So, when we talk about seizures, it's fascinating yet complex how they spread. It all starts with hypersynchronous discharges in a small region of the cortex. Picture it like a ripple </a:t>
            </a:r>
            <a:r>
              <a:rPr lang="en-US" altLang="zh-CN" b="0" i="0" dirty="0" err="1">
                <a:solidFill>
                  <a:srgbClr val="ECECEC"/>
                </a:solidFill>
                <a:effectLst/>
                <a:highlight>
                  <a:srgbClr val="212121"/>
                </a:highlight>
                <a:latin typeface="Söhne"/>
              </a:rPr>
              <a:t>effect,these</a:t>
            </a:r>
            <a:r>
              <a:rPr lang="en-US" altLang="zh-CN" b="0" i="0" dirty="0">
                <a:solidFill>
                  <a:srgbClr val="ECECEC"/>
                </a:solidFill>
                <a:effectLst/>
                <a:highlight>
                  <a:srgbClr val="212121"/>
                </a:highlight>
                <a:latin typeface="Söhne"/>
              </a:rPr>
              <a:t> discharges then move to nearby areas. The onset of a seizure involves two main things: high-frequency bursts of action potentials and synchronized neuron activity. This synchronized firing shows up as spike discharges on an EEG. As the seizure spreads, it recruits more neurons, breaking down the usual inhibitory controls. This activity can then spread to adjacent and distant parts of the brain through pathways like the corpus callosum. It's like a chain reaction that keeps going and going.</a:t>
            </a:r>
          </a:p>
          <a:p>
            <a:pPr algn="l"/>
            <a:endParaRPr lang="en-US" altLang="zh-CN" b="0" i="0" dirty="0">
              <a:solidFill>
                <a:srgbClr val="ECECEC"/>
              </a:solidFill>
              <a:effectLst/>
              <a:highlight>
                <a:srgbClr val="212121"/>
              </a:highlight>
              <a:latin typeface="Söhne"/>
            </a:endParaRPr>
          </a:p>
          <a:p>
            <a:pPr algn="l"/>
            <a:r>
              <a:rPr lang="en-US" altLang="zh-CN" b="0" i="0" dirty="0">
                <a:solidFill>
                  <a:srgbClr val="ECECEC"/>
                </a:solidFill>
                <a:effectLst/>
                <a:highlight>
                  <a:srgbClr val="212121"/>
                </a:highlight>
                <a:latin typeface="Söhne"/>
              </a:rPr>
              <a:t>Relevant studies show that brain connectivity is crucial for both normal function and the spread of seizures. Initially, the spread happens through local connections in the brain's grey matter, but after about 300 milliseconds, the larger-scale connections in the white matter take over. However, the exact relationship between white and grey matter in epilepsy propagation is not fully understood.</a:t>
            </a:r>
          </a:p>
          <a:p>
            <a:pPr algn="l"/>
            <a:endParaRPr lang="en-US" altLang="zh-CN" b="0" i="0" dirty="0">
              <a:solidFill>
                <a:srgbClr val="ECECEC"/>
              </a:solidFill>
              <a:effectLst/>
              <a:highlight>
                <a:srgbClr val="212121"/>
              </a:highlight>
              <a:latin typeface="Söhne"/>
            </a:endParaRPr>
          </a:p>
          <a:p>
            <a:pPr algn="l"/>
            <a:r>
              <a:rPr lang="en-US" altLang="zh-CN" b="0" i="0" dirty="0">
                <a:solidFill>
                  <a:srgbClr val="ECECEC"/>
                </a:solidFill>
                <a:effectLst/>
                <a:highlight>
                  <a:srgbClr val="212121"/>
                </a:highlight>
                <a:latin typeface="Söhne"/>
              </a:rPr>
              <a:t>The way seizures propagate depends on the network's physical properties and how they dissipate energy. The brain's connectivity defines how seizure activity evolves and spreads. While controlling and rerouting this spread is theoretically possible, it's challenging in practice. Disconnecting parts of the brain, like in corpus callosotomy or </a:t>
            </a:r>
            <a:r>
              <a:rPr lang="en-US" altLang="zh-CN" b="0" i="0" dirty="0" err="1">
                <a:solidFill>
                  <a:srgbClr val="ECECEC"/>
                </a:solidFill>
                <a:effectLst/>
                <a:highlight>
                  <a:srgbClr val="212121"/>
                </a:highlight>
                <a:latin typeface="Söhne"/>
              </a:rPr>
              <a:t>hemispherotomy</a:t>
            </a:r>
            <a:r>
              <a:rPr lang="en-US" altLang="zh-CN" b="0" i="0" dirty="0">
                <a:solidFill>
                  <a:srgbClr val="ECECEC"/>
                </a:solidFill>
                <a:effectLst/>
                <a:highlight>
                  <a:srgbClr val="212121"/>
                </a:highlight>
                <a:latin typeface="Söhne"/>
              </a:rPr>
              <a:t>, is a drastic measure and is used sparingly due to our limited understanding of network disconnections. Computer models help predict how seizures spread by identifying unstable pathways, showing that both the network's structure and dynamics are crucial.</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FD5FE-415F-4948-AE6E-F6D937C8CA3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2825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Clr>
                <a:srgbClr val="0B7592"/>
              </a:buClr>
              <a:buFont typeface="Wingdings" panose="05000000000000000000" pitchFamily="2" charset="2"/>
              <a:buNone/>
            </a:pPr>
            <a:r>
              <a:rPr lang="en-US" altLang="zh-CN" sz="1200" dirty="0">
                <a:latin typeface="Arial" panose="020B0604020202020204" pitchFamily="34" charset="0"/>
                <a:cs typeface="Arial" panose="020B0604020202020204" pitchFamily="34" charset="0"/>
              </a:rPr>
              <a:t>In a previous paper from our laboratory, we explored the relationship between the pathways of epilepsy propagation and their duration, where we described an interesting phenomenon known as "truncation." </a:t>
            </a:r>
          </a:p>
          <a:p>
            <a:pPr marL="0" indent="0">
              <a:buClr>
                <a:srgbClr val="0B7592"/>
              </a:buClr>
              <a:buFont typeface="Wingdings" panose="05000000000000000000" pitchFamily="2" charset="2"/>
              <a:buNone/>
            </a:pPr>
            <a:r>
              <a:rPr lang="en-US" altLang="zh-CN" sz="1200" dirty="0">
                <a:latin typeface="Arial" panose="020B0604020202020204" pitchFamily="34" charset="0"/>
                <a:cs typeface="Arial" panose="020B0604020202020204" pitchFamily="34" charset="0"/>
              </a:rPr>
              <a:t>Simply put, among two groups of seizures, they initially have similar starting (imprinted) regions, but as they progress, one stops while the other continues to propagate and even spreads to other areas. It's as if in this pair of seizures, one is a truncated version of the other.</a:t>
            </a:r>
          </a:p>
          <a:p>
            <a:pPr marL="0" indent="0">
              <a:buClr>
                <a:srgbClr val="0B7592"/>
              </a:buClr>
              <a:buFont typeface="Wingdings" panose="05000000000000000000" pitchFamily="2" charset="2"/>
              <a:buNone/>
            </a:pPr>
            <a:r>
              <a:rPr lang="zh-CN" altLang="en-US" sz="1200" dirty="0">
                <a:latin typeface="Arial" panose="020B0604020202020204" pitchFamily="34" charset="0"/>
                <a:cs typeface="Arial" panose="020B0604020202020204" pitchFamily="34" charset="0"/>
              </a:rPr>
              <a:t>What factors contribute to this "truncation"? What connections exist between the involved regions?</a:t>
            </a:r>
            <a:endParaRPr lang="en-US" altLang="zh-CN" sz="1200" dirty="0">
              <a:latin typeface="Arial" panose="020B0604020202020204" pitchFamily="34" charset="0"/>
              <a:cs typeface="Arial" panose="020B0604020202020204" pitchFamily="34" charset="0"/>
            </a:endParaRPr>
          </a:p>
          <a:p>
            <a:pPr marL="0" indent="0">
              <a:buClr>
                <a:srgbClr val="0B7592"/>
              </a:buClr>
              <a:buFont typeface="Wingdings" panose="05000000000000000000" pitchFamily="2" charset="2"/>
              <a:buNone/>
            </a:pPr>
            <a:r>
              <a:rPr lang="zh-CN" altLang="en-US" sz="1200" dirty="0">
                <a:latin typeface="Arial" panose="020B0604020202020204" pitchFamily="34" charset="0"/>
                <a:cs typeface="Arial" panose="020B0604020202020204" pitchFamily="34" charset="0"/>
              </a:rPr>
              <a:t>Understanding these issues could enhance our comprehension of the mechanisms behind epilepsy propagation and interruption.</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FD5FE-415F-4948-AE6E-F6D937C8CA3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723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hypothesis is that the truncation of seizures are related to the connectivity of the brain, that is, seizure propagation tends to be halted around areas of poor connectivity. </a:t>
            </a:r>
          </a:p>
          <a:p>
            <a:r>
              <a:rPr lang="en-US" altLang="zh-CN" dirty="0"/>
              <a:t>Additionally, there is a higher possibility for a seizure to terminate when it spreads to some certain regions.</a:t>
            </a:r>
            <a:endParaRPr lang="zh-CN" altLang="en-US" dirty="0"/>
          </a:p>
        </p:txBody>
      </p:sp>
      <p:sp>
        <p:nvSpPr>
          <p:cNvPr id="4" name="灯片编号占位符 3"/>
          <p:cNvSpPr>
            <a:spLocks noGrp="1"/>
          </p:cNvSpPr>
          <p:nvPr>
            <p:ph type="sldNum" sz="quarter" idx="5"/>
          </p:nvPr>
        </p:nvSpPr>
        <p:spPr/>
        <p:txBody>
          <a:bodyPr/>
          <a:lstStyle/>
          <a:p>
            <a:fld id="{D3EEE2F7-0D3E-42B1-8A72-A3E871D4DD53}" type="slidenum">
              <a:rPr lang="zh-CN" altLang="en-US" smtClean="0"/>
              <a:t>4</a:t>
            </a:fld>
            <a:endParaRPr lang="zh-CN" altLang="en-US"/>
          </a:p>
        </p:txBody>
      </p:sp>
    </p:spTree>
    <p:extLst>
      <p:ext uri="{BB962C8B-B14F-4D97-AF65-F5344CB8AC3E}">
        <p14:creationId xmlns:p14="http://schemas.microsoft.com/office/powerpoint/2010/main" val="242167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CECEC"/>
                </a:solidFill>
                <a:effectLst/>
                <a:highlight>
                  <a:srgbClr val="212121"/>
                </a:highlight>
                <a:latin typeface="Söhne"/>
              </a:rPr>
              <a:t>We utilized the epilepsy dataset from UCL Hospital, which includes 513 sets of epileptic seizures from 75 patients. </a:t>
            </a:r>
          </a:p>
          <a:p>
            <a:r>
              <a:rPr lang="en-US" altLang="zh-CN" b="0" i="0" dirty="0">
                <a:solidFill>
                  <a:srgbClr val="ECECEC"/>
                </a:solidFill>
                <a:effectLst/>
                <a:highlight>
                  <a:srgbClr val="212121"/>
                </a:highlight>
                <a:latin typeface="Söhne"/>
              </a:rPr>
              <a:t>Additionally, we obtained two adjacency matrices representing the connectivity of white matter and gray matter in the brain.</a:t>
            </a:r>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5</a:t>
            </a:fld>
            <a:endParaRPr lang="zh-CN" altLang="en-US"/>
          </a:p>
        </p:txBody>
      </p:sp>
    </p:spTree>
    <p:extLst>
      <p:ext uri="{BB962C8B-B14F-4D97-AF65-F5344CB8AC3E}">
        <p14:creationId xmlns:p14="http://schemas.microsoft.com/office/powerpoint/2010/main" val="107968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CECEC"/>
                </a:solidFill>
                <a:effectLst/>
                <a:highlight>
                  <a:srgbClr val="212121"/>
                </a:highlight>
                <a:latin typeface="Söhne"/>
              </a:rPr>
              <a:t>Our work involved two main tasks. The first was to find pairs of seizures that fit our hypothesis. For this, we used the OE-DTW (Optimal Elastic Dynamic Time Warping) method, which helps us find the best match between two groups of seizures. Importantly, this matching can be incomplete, meaning we can identify which parts of a truncated seizure match better with a complete seizure. From our dataset, we identified 68 such pairs of seizures from 22 patients.</a:t>
            </a:r>
            <a:endParaRPr lang="zh-CN" altLang="en-US" dirty="0"/>
          </a:p>
        </p:txBody>
      </p:sp>
      <p:sp>
        <p:nvSpPr>
          <p:cNvPr id="4" name="灯片编号占位符 3"/>
          <p:cNvSpPr>
            <a:spLocks noGrp="1"/>
          </p:cNvSpPr>
          <p:nvPr>
            <p:ph type="sldNum" sz="quarter" idx="5"/>
          </p:nvPr>
        </p:nvSpPr>
        <p:spPr/>
        <p:txBody>
          <a:bodyPr/>
          <a:lstStyle/>
          <a:p>
            <a:fld id="{D3EEE2F7-0D3E-42B1-8A72-A3E871D4DD53}" type="slidenum">
              <a:rPr lang="zh-CN" altLang="en-US" smtClean="0"/>
              <a:t>6</a:t>
            </a:fld>
            <a:endParaRPr lang="zh-CN" altLang="en-US"/>
          </a:p>
        </p:txBody>
      </p:sp>
    </p:spTree>
    <p:extLst>
      <p:ext uri="{BB962C8B-B14F-4D97-AF65-F5344CB8AC3E}">
        <p14:creationId xmlns:p14="http://schemas.microsoft.com/office/powerpoint/2010/main" val="3799080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CECEC"/>
                </a:solidFill>
                <a:effectLst/>
                <a:highlight>
                  <a:srgbClr val="212121"/>
                </a:highlight>
                <a:latin typeface="Söhne"/>
              </a:rPr>
              <a:t>The second task was to calculate the connectivity rates in specific brain regions. Here, we marked the segments of seizures on a timeline and sorted them by their onset times. We also extracted the connectivity matrices for these regions, resulting in the left figure. We referred to the endpoints of the best-matched segments as TP truncation points.</a:t>
            </a:r>
          </a:p>
          <a:p>
            <a:r>
              <a:rPr lang="en-US" altLang="zh-CN" b="0" i="0" dirty="0">
                <a:solidFill>
                  <a:srgbClr val="ECECEC"/>
                </a:solidFill>
                <a:effectLst/>
                <a:highlight>
                  <a:srgbClr val="212121"/>
                </a:highlight>
                <a:latin typeface="Söhne"/>
              </a:rPr>
              <a:t>The truncation points divide these regions into two parts: the area before the truncation point and the area after. We used two methods to calculate the connectivity: the largest connected component and graph density. By comparing these connectivity metrics, we want to discover if there are any patterns or rules in their distribution.</a:t>
            </a:r>
            <a:endParaRPr lang="zh-CN" altLang="en-US" dirty="0"/>
          </a:p>
        </p:txBody>
      </p:sp>
      <p:sp>
        <p:nvSpPr>
          <p:cNvPr id="4" name="灯片编号占位符 3"/>
          <p:cNvSpPr>
            <a:spLocks noGrp="1"/>
          </p:cNvSpPr>
          <p:nvPr>
            <p:ph type="sldNum" sz="quarter" idx="5"/>
          </p:nvPr>
        </p:nvSpPr>
        <p:spPr/>
        <p:txBody>
          <a:bodyPr/>
          <a:lstStyle/>
          <a:p>
            <a:fld id="{D3EEE2F7-0D3E-42B1-8A72-A3E871D4DD53}" type="slidenum">
              <a:rPr lang="zh-CN" altLang="en-US" smtClean="0"/>
              <a:t>7</a:t>
            </a:fld>
            <a:endParaRPr lang="zh-CN" altLang="en-US"/>
          </a:p>
        </p:txBody>
      </p:sp>
    </p:spTree>
    <p:extLst>
      <p:ext uri="{BB962C8B-B14F-4D97-AF65-F5344CB8AC3E}">
        <p14:creationId xmlns:p14="http://schemas.microsoft.com/office/powerpoint/2010/main" val="60165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ECECEC"/>
                </a:solidFill>
                <a:effectLst/>
                <a:highlight>
                  <a:srgbClr val="212121"/>
                </a:highlight>
                <a:latin typeface="Söhne"/>
              </a:rPr>
              <a:t>Below are the results we obtained from our analysis. Initially, we performed statistical analysis on the regions before and after the truncation points (TP). We discovered that the seizures involved in the truncation mostly continued to spread to more than one region after passing the truncation point. For seizures that were only in one region before the TP, they were equally likely to spread to another region or multiple regions. Very few seizures did not spread.</a:t>
            </a:r>
          </a:p>
          <a:p>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8</a:t>
            </a:fld>
            <a:endParaRPr lang="zh-CN" altLang="en-US"/>
          </a:p>
        </p:txBody>
      </p:sp>
    </p:spTree>
    <p:extLst>
      <p:ext uri="{BB962C8B-B14F-4D97-AF65-F5344CB8AC3E}">
        <p14:creationId xmlns:p14="http://schemas.microsoft.com/office/powerpoint/2010/main" val="123514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CECEC"/>
                </a:solidFill>
                <a:effectLst/>
                <a:highlight>
                  <a:srgbClr val="212121"/>
                </a:highlight>
                <a:latin typeface="Söhne"/>
              </a:rPr>
              <a:t>I also analyzed which regions are more likely to be involved in the truncation. For different regions, I balanced their seizure frequency and the distance from the truncation point, and then produced a heatmap representing the probability of a region participating in the pre-truncated stage. In this heatmap, if a region appears brighter, it is more likely to show truncation.</a:t>
            </a:r>
            <a:endParaRPr lang="zh-CN" altLang="en-US" dirty="0"/>
          </a:p>
        </p:txBody>
      </p:sp>
      <p:sp>
        <p:nvSpPr>
          <p:cNvPr id="4" name="灯片编号占位符 3"/>
          <p:cNvSpPr>
            <a:spLocks noGrp="1"/>
          </p:cNvSpPr>
          <p:nvPr>
            <p:ph type="sldNum" sz="quarter" idx="5"/>
          </p:nvPr>
        </p:nvSpPr>
        <p:spPr/>
        <p:txBody>
          <a:bodyPr/>
          <a:lstStyle/>
          <a:p>
            <a:fld id="{55AFD5FE-415F-4948-AE6E-F6D937C8CA30}" type="slidenum">
              <a:rPr lang="zh-CN" altLang="en-US" smtClean="0"/>
              <a:t>9</a:t>
            </a:fld>
            <a:endParaRPr lang="zh-CN" altLang="en-US"/>
          </a:p>
        </p:txBody>
      </p:sp>
    </p:spTree>
    <p:extLst>
      <p:ext uri="{BB962C8B-B14F-4D97-AF65-F5344CB8AC3E}">
        <p14:creationId xmlns:p14="http://schemas.microsoft.com/office/powerpoint/2010/main" val="2775516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B6376-F1B9-CBCC-ECFD-7DF3E3B8454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FEFFAA-5F85-22AD-0C4A-00C702C29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4313A8-58F5-FBA8-3024-7E7598FEFA8D}"/>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5" name="页脚占位符 4">
            <a:extLst>
              <a:ext uri="{FF2B5EF4-FFF2-40B4-BE49-F238E27FC236}">
                <a16:creationId xmlns:a16="http://schemas.microsoft.com/office/drawing/2014/main" id="{331609B7-A1DD-13F9-52D2-0B5963765E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67389F-C516-CA72-FFB5-42ED57263291}"/>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2668859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0E65C-B919-FC78-ACB2-2182BA9401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287F2D-8F3F-64F1-8035-6D4C9113B7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E52B98-737B-B3BB-0F3D-7409132DC8EF}"/>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5" name="页脚占位符 4">
            <a:extLst>
              <a:ext uri="{FF2B5EF4-FFF2-40B4-BE49-F238E27FC236}">
                <a16:creationId xmlns:a16="http://schemas.microsoft.com/office/drawing/2014/main" id="{6A6CEAE0-EA68-BAD4-3232-B632ECE3F7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12CF25-D5A7-9CC0-6F9D-362F4223C7F7}"/>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163377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41C0AF7-61CC-09CD-EF61-E2227D7548E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B75A83-2FE9-66B0-5063-89BEC23224A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40D106-3F97-BE48-66F6-A9FFC8B37514}"/>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5" name="页脚占位符 4">
            <a:extLst>
              <a:ext uri="{FF2B5EF4-FFF2-40B4-BE49-F238E27FC236}">
                <a16:creationId xmlns:a16="http://schemas.microsoft.com/office/drawing/2014/main" id="{48DFE084-56F9-F5A5-26EC-D38FE06C9A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514D64-4287-4EBC-8AFA-C026F03BA34C}"/>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2951544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8EEA-23A1-8E4D-B53E-ADC6D116F0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B49CC0-4CCB-E64E-939F-69F2BE4F7723}"/>
              </a:ext>
            </a:extLst>
          </p:cNvPr>
          <p:cNvSpPr>
            <a:spLocks noGrp="1"/>
          </p:cNvSpPr>
          <p:nvPr>
            <p:ph type="subTitle" idx="1"/>
          </p:nvPr>
        </p:nvSpPr>
        <p:spPr>
          <a:xfrm>
            <a:off x="1524000" y="3602038"/>
            <a:ext cx="9144000" cy="1655762"/>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73F72E-DE48-2948-8E81-796818D817DE}"/>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5" name="Footer Placeholder 4">
            <a:extLst>
              <a:ext uri="{FF2B5EF4-FFF2-40B4-BE49-F238E27FC236}">
                <a16:creationId xmlns:a16="http://schemas.microsoft.com/office/drawing/2014/main" id="{8E00A5AA-CB07-3A49-9CB0-E872F5B08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5B504-7B9C-CA4A-92CA-DD651ABA45AB}"/>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3923499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FCC1-FDFB-4D42-9AB1-C2BC99B72D08}"/>
              </a:ext>
            </a:extLst>
          </p:cNvPr>
          <p:cNvSpPr>
            <a:spLocks noGrp="1"/>
          </p:cNvSpPr>
          <p:nvPr>
            <p:ph type="title"/>
          </p:nvPr>
        </p:nvSpPr>
        <p:spPr/>
        <p:txBody>
          <a:bodyPr/>
          <a:lstStyle>
            <a:lvl1pPr>
              <a:defRPr b="0"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D765722-B527-1048-8B11-BD8F2FE4E796}"/>
              </a:ext>
            </a:extLst>
          </p:cNvPr>
          <p:cNvSpPr>
            <a:spLocks noGrp="1"/>
          </p:cNvSpPr>
          <p:nvPr>
            <p:ph idx="1" hasCustomPrompt="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8739E-8D22-7443-89EA-898C489A8C60}"/>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5" name="Footer Placeholder 4">
            <a:extLst>
              <a:ext uri="{FF2B5EF4-FFF2-40B4-BE49-F238E27FC236}">
                <a16:creationId xmlns:a16="http://schemas.microsoft.com/office/drawing/2014/main" id="{8B72516C-A3ED-2644-87DF-FD535A02E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C834C-530D-8E42-8EEE-500653D03BE8}"/>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884170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0238-3A30-6940-B621-D8A98542A321}"/>
              </a:ext>
            </a:extLst>
          </p:cNvPr>
          <p:cNvSpPr>
            <a:spLocks noGrp="1"/>
          </p:cNvSpPr>
          <p:nvPr>
            <p:ph type="title"/>
          </p:nvPr>
        </p:nvSpPr>
        <p:spPr>
          <a:xfrm>
            <a:off x="831850" y="1709738"/>
            <a:ext cx="8528718"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C2459E-5EF4-0B47-A23B-99AF0ADC9136}"/>
              </a:ext>
            </a:extLst>
          </p:cNvPr>
          <p:cNvSpPr>
            <a:spLocks noGrp="1"/>
          </p:cNvSpPr>
          <p:nvPr>
            <p:ph type="body" idx="1"/>
          </p:nvPr>
        </p:nvSpPr>
        <p:spPr>
          <a:xfrm>
            <a:off x="831850" y="4589463"/>
            <a:ext cx="852871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6F5F6B-4496-FA45-942C-A3E7801BCB42}"/>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5" name="Footer Placeholder 4">
            <a:extLst>
              <a:ext uri="{FF2B5EF4-FFF2-40B4-BE49-F238E27FC236}">
                <a16:creationId xmlns:a16="http://schemas.microsoft.com/office/drawing/2014/main" id="{8F33D45F-218B-5E42-A4C0-B8D5B1482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86237-823C-0049-8F82-A9CE3DF8858D}"/>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1426212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7811-7B61-754F-B8F2-417ECD032D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88AD19-4BCD-4645-B19C-43935AC0BA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F80F9B-B45F-9B47-B685-7AB6230C77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B76FE-D79A-5F49-8761-A73E647535A9}"/>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6" name="Footer Placeholder 5">
            <a:extLst>
              <a:ext uri="{FF2B5EF4-FFF2-40B4-BE49-F238E27FC236}">
                <a16:creationId xmlns:a16="http://schemas.microsoft.com/office/drawing/2014/main" id="{1AD5ABB6-1F5F-F640-91A0-6ED56F723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EA3E5-4866-FC4D-AB76-162024B2EB55}"/>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236768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E8F6-B277-BA41-82E0-0BFD632F36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CC5414-3685-4843-9E56-BE58792AB4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8236A6-DE1C-D641-AD4F-24F9906A5B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FCB4-9384-B746-A6C5-A8F0A01E4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2D9DB1-B6C1-8449-9B95-181511E415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4E46C5-4DCF-E94C-878B-1C33908275C7}"/>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8" name="Footer Placeholder 7">
            <a:extLst>
              <a:ext uri="{FF2B5EF4-FFF2-40B4-BE49-F238E27FC236}">
                <a16:creationId xmlns:a16="http://schemas.microsoft.com/office/drawing/2014/main" id="{F8DE3D91-CB78-7647-B059-8E2DB5FD18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5BF4DE-6A22-6A47-9781-71C0BE4AB9B9}"/>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129439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691C-5FC1-AD4B-BA73-CD401D8A4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81BDF-DB7D-234F-B997-5055B88F135A}"/>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4" name="Footer Placeholder 3">
            <a:extLst>
              <a:ext uri="{FF2B5EF4-FFF2-40B4-BE49-F238E27FC236}">
                <a16:creationId xmlns:a16="http://schemas.microsoft.com/office/drawing/2014/main" id="{DFAC429E-D211-A74A-B542-0FDA4D0A4A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A220A-8E16-1A4C-849B-009FAF6D37CC}"/>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60842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E9C937-4A32-8843-9E68-312E39BED69B}"/>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3" name="Footer Placeholder 2">
            <a:extLst>
              <a:ext uri="{FF2B5EF4-FFF2-40B4-BE49-F238E27FC236}">
                <a16:creationId xmlns:a16="http://schemas.microsoft.com/office/drawing/2014/main" id="{C112697E-D65D-7A45-9966-594E79C8EA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973C88-7D18-D84A-9F3B-7A484F26E0A4}"/>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170580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6760-A806-094A-8F14-C9F48A405C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2B89B-8A9C-294F-AA33-025D3B049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11E445-AAD6-1A4D-B0C8-AEBFC05E3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BCB3C7-6C2F-3348-B2F2-CDD9E02B0429}"/>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6" name="Footer Placeholder 5">
            <a:extLst>
              <a:ext uri="{FF2B5EF4-FFF2-40B4-BE49-F238E27FC236}">
                <a16:creationId xmlns:a16="http://schemas.microsoft.com/office/drawing/2014/main" id="{8F438095-DD6F-644C-AC89-E6977B24B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02D8D5-558B-414F-B0C5-FCADFA484466}"/>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127374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FABFE-E19F-4145-EFF6-AF62ECA864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AF55A2-2D0C-C156-BED1-4A06DCDDB4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4E9173-5C88-5407-B0D0-84236147E7EC}"/>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5" name="页脚占位符 4">
            <a:extLst>
              <a:ext uri="{FF2B5EF4-FFF2-40B4-BE49-F238E27FC236}">
                <a16:creationId xmlns:a16="http://schemas.microsoft.com/office/drawing/2014/main" id="{7F50D7A0-D81D-B4F9-1D26-AC7EA77B77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E318A1-DAD5-A9F0-26ED-7F9F489CD032}"/>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2203454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5186-EE0F-A246-8449-9BCC08E8A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7C9295-353E-A64D-9A4B-F294241D6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8BD9F8-9308-E640-A73C-57D183E58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4550AD-1129-FA49-A06C-FFAB7B257189}"/>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6" name="Footer Placeholder 5">
            <a:extLst>
              <a:ext uri="{FF2B5EF4-FFF2-40B4-BE49-F238E27FC236}">
                <a16:creationId xmlns:a16="http://schemas.microsoft.com/office/drawing/2014/main" id="{5BB2DB5F-66AA-AE4A-87EC-875143690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FB49E-D877-904A-9675-2EB02221A91D}"/>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314267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2E26-4F10-F944-8736-5F5A2477A1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359F1-1852-D34F-96CE-7E45872164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D03EE-DAF7-9E43-A9FE-E549FA64970E}"/>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5" name="Footer Placeholder 4">
            <a:extLst>
              <a:ext uri="{FF2B5EF4-FFF2-40B4-BE49-F238E27FC236}">
                <a16:creationId xmlns:a16="http://schemas.microsoft.com/office/drawing/2014/main" id="{6E46EE7E-FB89-DC4D-B66D-4CAA5EB8E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703D1-A200-DA45-8493-F25913FD7063}"/>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3938089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6FD3A8-C6CE-6844-9ECA-EDA440B554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257653-B273-A64B-A865-7FB97EFEAE5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ACB6A-EDA4-A34C-8687-4E5192F68A43}"/>
              </a:ext>
            </a:extLst>
          </p:cNvPr>
          <p:cNvSpPr>
            <a:spLocks noGrp="1"/>
          </p:cNvSpPr>
          <p:nvPr>
            <p:ph type="dt" sz="half" idx="10"/>
          </p:nvPr>
        </p:nvSpPr>
        <p:spPr/>
        <p:txBody>
          <a:bodyPr/>
          <a:lstStyle/>
          <a:p>
            <a:fld id="{B07E0852-66CC-1440-8936-CDE76CCAE83D}" type="datetimeFigureOut">
              <a:rPr lang="en-US" smtClean="0"/>
              <a:t>5/14/2024</a:t>
            </a:fld>
            <a:endParaRPr lang="en-US"/>
          </a:p>
        </p:txBody>
      </p:sp>
      <p:sp>
        <p:nvSpPr>
          <p:cNvPr id="5" name="Footer Placeholder 4">
            <a:extLst>
              <a:ext uri="{FF2B5EF4-FFF2-40B4-BE49-F238E27FC236}">
                <a16:creationId xmlns:a16="http://schemas.microsoft.com/office/drawing/2014/main" id="{8C1DABF3-9DCB-2343-A76F-6EA07BDF7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8C5DD-7F59-E741-A472-674E91E2DDFD}"/>
              </a:ext>
            </a:extLst>
          </p:cNvPr>
          <p:cNvSpPr>
            <a:spLocks noGrp="1"/>
          </p:cNvSpPr>
          <p:nvPr>
            <p:ph type="sldNum" sz="quarter" idx="12"/>
          </p:nvPr>
        </p:nvSpPr>
        <p:spPr/>
        <p:txBody>
          <a:bodyPr/>
          <a:lstStyle/>
          <a:p>
            <a:fld id="{82136FB5-0CCF-774B-8CD2-BEE1297B51FA}" type="slidenum">
              <a:rPr lang="en-US" smtClean="0"/>
              <a:t>‹#›</a:t>
            </a:fld>
            <a:endParaRPr lang="en-US"/>
          </a:p>
        </p:txBody>
      </p:sp>
    </p:spTree>
    <p:extLst>
      <p:ext uri="{BB962C8B-B14F-4D97-AF65-F5344CB8AC3E}">
        <p14:creationId xmlns:p14="http://schemas.microsoft.com/office/powerpoint/2010/main" val="320177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F38D6-D8AA-52A7-59ED-CFE86F5C187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5B3076-00AF-C009-E74C-FEF9A12DAB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432100-5F90-7111-9D83-2F8F2C77DA0B}"/>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5" name="页脚占位符 4">
            <a:extLst>
              <a:ext uri="{FF2B5EF4-FFF2-40B4-BE49-F238E27FC236}">
                <a16:creationId xmlns:a16="http://schemas.microsoft.com/office/drawing/2014/main" id="{62AD9673-5C4A-3F4D-7C39-70A16A35F2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4576CF-1A44-4D53-1505-F0CEC47FF9B2}"/>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3468496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90994-961A-E05C-2AA9-E16B944808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8140DC-6A19-94D2-3307-517B1710146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E906627-C404-B367-A982-9A96B91E011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5ECD0E1-80BE-6857-780B-6F3F7AD06319}"/>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6" name="页脚占位符 5">
            <a:extLst>
              <a:ext uri="{FF2B5EF4-FFF2-40B4-BE49-F238E27FC236}">
                <a16:creationId xmlns:a16="http://schemas.microsoft.com/office/drawing/2014/main" id="{CB3DD6B5-887B-FF38-69D7-54542A1B09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723F50-EA06-C857-6223-DDDB0A1AFDAB}"/>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386239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EF60E-F0A6-23FE-8BFC-07C6BBEC7E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DE27CD4-7B30-2AD4-EB5C-2D2E77892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E0FFDB-6C14-4EB2-0FFC-EDC4D5E590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81FE2E1-7FC0-A57F-53AF-1343DDEA0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590C1E-4FF5-EB83-6968-27240925299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ADBFA5E-D36C-BBBE-12E8-322422C5DB3E}"/>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8" name="页脚占位符 7">
            <a:extLst>
              <a:ext uri="{FF2B5EF4-FFF2-40B4-BE49-F238E27FC236}">
                <a16:creationId xmlns:a16="http://schemas.microsoft.com/office/drawing/2014/main" id="{CD85AD6F-1A58-BF9F-BF3C-25B6C7150B9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A651F9-EB62-B293-7028-22DEDDA21E7B}"/>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295523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D6F9E-B87B-BD57-C41C-62B134C81D8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7A2B35-5709-713C-E8B5-926970F7A5DC}"/>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4" name="页脚占位符 3">
            <a:extLst>
              <a:ext uri="{FF2B5EF4-FFF2-40B4-BE49-F238E27FC236}">
                <a16:creationId xmlns:a16="http://schemas.microsoft.com/office/drawing/2014/main" id="{241F89CD-BA5F-ADEB-FBDF-840DC26356B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89DC9FE-741E-B40C-17D4-F578C5FA7F2E}"/>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404399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B6A2E3-9529-3E64-AA8B-7480CAE31AA8}"/>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3" name="页脚占位符 2">
            <a:extLst>
              <a:ext uri="{FF2B5EF4-FFF2-40B4-BE49-F238E27FC236}">
                <a16:creationId xmlns:a16="http://schemas.microsoft.com/office/drawing/2014/main" id="{95B1128C-303A-DD4F-3A1F-BA994904201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6FBF901-C9F4-D71B-7B18-7265F16F9D8C}"/>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65515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3A45D5-522C-A2E9-0441-5DC0965B8C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364EB0-BEDF-BD4C-3F67-9DCA3DAD9A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D3E951-629E-BEF6-A602-B6DDEEB99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39A9B2-9C54-739C-27D4-B96058B8E7B9}"/>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6" name="页脚占位符 5">
            <a:extLst>
              <a:ext uri="{FF2B5EF4-FFF2-40B4-BE49-F238E27FC236}">
                <a16:creationId xmlns:a16="http://schemas.microsoft.com/office/drawing/2014/main" id="{801EC245-043A-A474-8783-2A507DD923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CA4663-A3A7-A20A-2AE8-4AF6AEEC47E6}"/>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303440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36A35-70B9-D6F6-44A3-BD92377CE2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E43E8C-D2EA-3DA1-7485-A8A1ABD33B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0851D6E-A362-F96C-52B8-C327740D91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4A040C-B8A2-DD65-94B5-579B402E76C8}"/>
              </a:ext>
            </a:extLst>
          </p:cNvPr>
          <p:cNvSpPr>
            <a:spLocks noGrp="1"/>
          </p:cNvSpPr>
          <p:nvPr>
            <p:ph type="dt" sz="half" idx="10"/>
          </p:nvPr>
        </p:nvSpPr>
        <p:spPr/>
        <p:txBody>
          <a:bodyPr/>
          <a:lstStyle/>
          <a:p>
            <a:fld id="{C54A0F20-B846-449C-B2C3-E9A4DE77D198}" type="datetimeFigureOut">
              <a:rPr lang="zh-CN" altLang="en-US" smtClean="0"/>
              <a:t>2024/5/14</a:t>
            </a:fld>
            <a:endParaRPr lang="zh-CN" altLang="en-US"/>
          </a:p>
        </p:txBody>
      </p:sp>
      <p:sp>
        <p:nvSpPr>
          <p:cNvPr id="6" name="页脚占位符 5">
            <a:extLst>
              <a:ext uri="{FF2B5EF4-FFF2-40B4-BE49-F238E27FC236}">
                <a16:creationId xmlns:a16="http://schemas.microsoft.com/office/drawing/2014/main" id="{0DFEA2FC-44C9-75DF-C1C0-8AAE9B8C41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CAD2CC-B86E-6A5E-26EA-2F81CBA4D983}"/>
              </a:ext>
            </a:extLst>
          </p:cNvPr>
          <p:cNvSpPr>
            <a:spLocks noGrp="1"/>
          </p:cNvSpPr>
          <p:nvPr>
            <p:ph type="sldNum" sz="quarter" idx="12"/>
          </p:nvPr>
        </p:nvSpPr>
        <p:spPr/>
        <p:txBody>
          <a:body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49562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7AE7CA-9027-6488-2A75-5C498F081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5522744-8D65-134E-15F9-42F5FDB55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489607-8D42-29E5-BAA5-6AC5B1899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4A0F20-B846-449C-B2C3-E9A4DE77D198}" type="datetimeFigureOut">
              <a:rPr lang="zh-CN" altLang="en-US" smtClean="0"/>
              <a:t>2024/5/14</a:t>
            </a:fld>
            <a:endParaRPr lang="zh-CN" altLang="en-US"/>
          </a:p>
        </p:txBody>
      </p:sp>
      <p:sp>
        <p:nvSpPr>
          <p:cNvPr id="5" name="页脚占位符 4">
            <a:extLst>
              <a:ext uri="{FF2B5EF4-FFF2-40B4-BE49-F238E27FC236}">
                <a16:creationId xmlns:a16="http://schemas.microsoft.com/office/drawing/2014/main" id="{48637A8A-B22F-8BC7-0142-D593492749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F41762-6F51-9E21-04FA-3F76A2BAE0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3B1C2-91A9-4621-B77A-796782644A47}" type="slidenum">
              <a:rPr lang="zh-CN" altLang="en-US" smtClean="0"/>
              <a:t>‹#›</a:t>
            </a:fld>
            <a:endParaRPr lang="zh-CN" altLang="en-US"/>
          </a:p>
        </p:txBody>
      </p:sp>
    </p:spTree>
    <p:extLst>
      <p:ext uri="{BB962C8B-B14F-4D97-AF65-F5344CB8AC3E}">
        <p14:creationId xmlns:p14="http://schemas.microsoft.com/office/powerpoint/2010/main" val="2147581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76BFB0-6523-134C-B21A-507E79368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DC4D64-6F29-0243-B5A9-E587D2286687}"/>
              </a:ext>
            </a:extLst>
          </p:cNvPr>
          <p:cNvSpPr>
            <a:spLocks noGrp="1"/>
          </p:cNvSpPr>
          <p:nvPr>
            <p:ph type="body" idx="1"/>
          </p:nvPr>
        </p:nvSpPr>
        <p:spPr>
          <a:xfrm>
            <a:off x="838200" y="1825625"/>
            <a:ext cx="10515600" cy="4351338"/>
          </a:xfrm>
          <a:prstGeom prst="rect">
            <a:avLst/>
          </a:prstGeom>
          <a:noFill/>
          <a:ln>
            <a:noFill/>
          </a:ln>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0C8565-DA43-DC4F-ABEC-E7FA7E40F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7E0852-66CC-1440-8936-CDE76CCAE83D}" type="datetimeFigureOut">
              <a:rPr lang="en-US" smtClean="0"/>
              <a:t>5/14/2024</a:t>
            </a:fld>
            <a:endParaRPr lang="en-US"/>
          </a:p>
        </p:txBody>
      </p:sp>
      <p:sp>
        <p:nvSpPr>
          <p:cNvPr id="5" name="Footer Placeholder 4">
            <a:extLst>
              <a:ext uri="{FF2B5EF4-FFF2-40B4-BE49-F238E27FC236}">
                <a16:creationId xmlns:a16="http://schemas.microsoft.com/office/drawing/2014/main" id="{C2E1DCD5-FA4F-3D4A-A465-6A86A32FD1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1588EC-895F-5849-8282-84F1E3086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36FB5-0CCF-774B-8CD2-BEE1297B51FA}" type="slidenum">
              <a:rPr lang="en-US" smtClean="0"/>
              <a:t>‹#›</a:t>
            </a:fld>
            <a:endParaRPr lang="en-US"/>
          </a:p>
        </p:txBody>
      </p:sp>
      <p:pic>
        <p:nvPicPr>
          <p:cNvPr id="7" name="Picture 6">
            <a:extLst>
              <a:ext uri="{FF2B5EF4-FFF2-40B4-BE49-F238E27FC236}">
                <a16:creationId xmlns:a16="http://schemas.microsoft.com/office/drawing/2014/main" id="{A425AB4C-E39D-054C-88CE-0EAFFA2EC8E4}"/>
              </a:ext>
            </a:extLst>
          </p:cNvPr>
          <p:cNvPicPr>
            <a:picLocks noChangeAspect="1"/>
          </p:cNvPicPr>
          <p:nvPr userDrawn="1"/>
        </p:nvPicPr>
        <p:blipFill>
          <a:blip r:embed="rId13">
            <a:alphaModFix amt="20000"/>
          </a:blip>
          <a:srcRect/>
          <a:stretch/>
        </p:blipFill>
        <p:spPr>
          <a:xfrm>
            <a:off x="9136538" y="681414"/>
            <a:ext cx="4736906" cy="5784701"/>
          </a:xfrm>
          <a:prstGeom prst="rect">
            <a:avLst/>
          </a:prstGeom>
          <a:noFill/>
          <a:ln>
            <a:noFill/>
          </a:ln>
        </p:spPr>
      </p:pic>
    </p:spTree>
    <p:extLst>
      <p:ext uri="{BB962C8B-B14F-4D97-AF65-F5344CB8AC3E}">
        <p14:creationId xmlns:p14="http://schemas.microsoft.com/office/powerpoint/2010/main" val="900387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0B759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303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303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303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303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303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cnnp-lab.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3E6828-E6A5-2DB6-2057-FA77364D48C2}"/>
              </a:ext>
            </a:extLst>
          </p:cNvPr>
          <p:cNvSpPr/>
          <p:nvPr/>
        </p:nvSpPr>
        <p:spPr>
          <a:xfrm>
            <a:off x="0" y="1838739"/>
            <a:ext cx="12192000" cy="5019260"/>
          </a:xfrm>
          <a:prstGeom prst="rect">
            <a:avLst/>
          </a:prstGeom>
          <a:solidFill>
            <a:srgbClr val="FFFD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3FFF0C6-FCBD-30A8-22A7-D753017CFA9B}"/>
              </a:ext>
            </a:extLst>
          </p:cNvPr>
          <p:cNvSpPr/>
          <p:nvPr/>
        </p:nvSpPr>
        <p:spPr>
          <a:xfrm>
            <a:off x="0" y="-14684"/>
            <a:ext cx="12192000" cy="2291202"/>
          </a:xfrm>
          <a:prstGeom prst="rect">
            <a:avLst/>
          </a:prstGeom>
          <a:gradFill flip="none" rotWithShape="1">
            <a:gsLst>
              <a:gs pos="0">
                <a:srgbClr val="0B7592">
                  <a:shade val="30000"/>
                  <a:satMod val="115000"/>
                </a:srgbClr>
              </a:gs>
              <a:gs pos="50000">
                <a:srgbClr val="0B7592">
                  <a:shade val="67500"/>
                  <a:satMod val="115000"/>
                </a:srgbClr>
              </a:gs>
              <a:gs pos="100000">
                <a:srgbClr val="0B7592">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2B8536A-75A9-58E6-E31F-1AFF8598B67A}"/>
              </a:ext>
            </a:extLst>
          </p:cNvPr>
          <p:cNvSpPr txBox="1"/>
          <p:nvPr/>
        </p:nvSpPr>
        <p:spPr>
          <a:xfrm>
            <a:off x="10784006" y="1893169"/>
            <a:ext cx="2468628" cy="523220"/>
          </a:xfrm>
          <a:prstGeom prst="rect">
            <a:avLst/>
          </a:prstGeom>
          <a:noFill/>
        </p:spPr>
        <p:txBody>
          <a:bodyPr wrap="square" rtlCol="0">
            <a:spAutoFit/>
          </a:bodyPr>
          <a:lstStyle/>
          <a:p>
            <a:r>
              <a:rPr lang="en-US" sz="2800" b="1" dirty="0">
                <a:solidFill>
                  <a:srgbClr val="FFFDEF"/>
                </a:solidFill>
                <a:latin typeface="Arial" panose="020B0604020202020204" pitchFamily="34" charset="0"/>
                <a:cs typeface="Arial" panose="020B0604020202020204" pitchFamily="34" charset="0"/>
              </a:rPr>
              <a:t>CNNP</a:t>
            </a:r>
          </a:p>
        </p:txBody>
      </p:sp>
      <p:pic>
        <p:nvPicPr>
          <p:cNvPr id="12" name="Picture 11">
            <a:extLst>
              <a:ext uri="{FF2B5EF4-FFF2-40B4-BE49-F238E27FC236}">
                <a16:creationId xmlns:a16="http://schemas.microsoft.com/office/drawing/2014/main" id="{CF500F39-78B2-F0FC-62EA-819FA11B0C8C}"/>
              </a:ext>
            </a:extLst>
          </p:cNvPr>
          <p:cNvPicPr>
            <a:picLocks noChangeAspect="1"/>
          </p:cNvPicPr>
          <p:nvPr/>
        </p:nvPicPr>
        <p:blipFill>
          <a:blip r:embed="rId3"/>
          <a:stretch>
            <a:fillRect/>
          </a:stretch>
        </p:blipFill>
        <p:spPr>
          <a:xfrm>
            <a:off x="10743364" y="298926"/>
            <a:ext cx="1294245" cy="1580530"/>
          </a:xfrm>
          <a:prstGeom prst="rect">
            <a:avLst/>
          </a:prstGeom>
        </p:spPr>
      </p:pic>
      <p:sp>
        <p:nvSpPr>
          <p:cNvPr id="3" name="Content Placeholder 2">
            <a:extLst>
              <a:ext uri="{FF2B5EF4-FFF2-40B4-BE49-F238E27FC236}">
                <a16:creationId xmlns:a16="http://schemas.microsoft.com/office/drawing/2014/main" id="{795097A1-FFBC-1740-B242-525619115A7D}"/>
              </a:ext>
            </a:extLst>
          </p:cNvPr>
          <p:cNvSpPr>
            <a:spLocks noGrp="1"/>
          </p:cNvSpPr>
          <p:nvPr>
            <p:ph idx="1"/>
          </p:nvPr>
        </p:nvSpPr>
        <p:spPr>
          <a:xfrm>
            <a:off x="2022395" y="4005469"/>
            <a:ext cx="8202637" cy="1749287"/>
          </a:xfrm>
          <a:noFill/>
        </p:spPr>
        <p:txBody>
          <a:bodyPr>
            <a:normAutofit fontScale="85000" lnSpcReduction="20000"/>
          </a:bodyPr>
          <a:lstStyle/>
          <a:p>
            <a:pPr marL="0" indent="0" algn="ctr">
              <a:buNone/>
            </a:pPr>
            <a:endParaRPr lang="en-US" sz="1800" dirty="0"/>
          </a:p>
          <a:p>
            <a:pPr marL="0" indent="0" algn="ctr">
              <a:buNone/>
            </a:pPr>
            <a:r>
              <a:rPr lang="en-US" sz="1800" dirty="0"/>
              <a:t>George Zhao</a:t>
            </a:r>
          </a:p>
          <a:p>
            <a:pPr marL="0" indent="0" algn="ctr">
              <a:buNone/>
            </a:pPr>
            <a:endParaRPr lang="en-US" sz="1800" dirty="0"/>
          </a:p>
          <a:p>
            <a:pPr marL="0" indent="0" algn="ctr">
              <a:buNone/>
            </a:pPr>
            <a:r>
              <a:rPr lang="en-US" sz="1600" dirty="0">
                <a:solidFill>
                  <a:schemeClr val="tx2">
                    <a:lumMod val="40000"/>
                    <a:lumOff val="60000"/>
                  </a:schemeClr>
                </a:solidFill>
              </a:rPr>
              <a:t>Computational Neurology, Neuroscience &amp; Psychiatry (CNNP) Lab</a:t>
            </a:r>
          </a:p>
          <a:p>
            <a:pPr marL="0" indent="0" algn="ctr">
              <a:buNone/>
            </a:pPr>
            <a:r>
              <a:rPr lang="en-US" sz="1600" dirty="0">
                <a:solidFill>
                  <a:schemeClr val="tx2">
                    <a:lumMod val="40000"/>
                    <a:lumOff val="60000"/>
                  </a:schemeClr>
                </a:solidFill>
              </a:rPr>
              <a:t>Newcastle University, UK</a:t>
            </a:r>
          </a:p>
          <a:p>
            <a:pPr marL="0" indent="0" algn="ctr">
              <a:buNone/>
            </a:pPr>
            <a:r>
              <a:rPr lang="en-US" sz="1600" dirty="0">
                <a:solidFill>
                  <a:schemeClr val="tx2">
                    <a:lumMod val="40000"/>
                    <a:lumOff val="60000"/>
                  </a:schemeClr>
                </a:solidFill>
                <a:hlinkClick r:id="rId4">
                  <a:extLst>
                    <a:ext uri="{A12FA001-AC4F-418D-AE19-62706E023703}">
                      <ahyp:hlinkClr xmlns:ahyp="http://schemas.microsoft.com/office/drawing/2018/hyperlinkcolor" val="tx"/>
                    </a:ext>
                  </a:extLst>
                </a:hlinkClick>
              </a:rPr>
              <a:t>www.cnnp-lab.com</a:t>
            </a:r>
            <a:endParaRPr lang="en-US" sz="1600" dirty="0">
              <a:solidFill>
                <a:schemeClr val="tx2">
                  <a:lumMod val="40000"/>
                  <a:lumOff val="60000"/>
                </a:schemeClr>
              </a:solidFill>
            </a:endParaRPr>
          </a:p>
          <a:p>
            <a:pPr marL="0" indent="0" algn="ctr">
              <a:buNone/>
            </a:pPr>
            <a:endParaRPr lang="en-US" sz="2000" dirty="0">
              <a:solidFill>
                <a:srgbClr val="0B7592"/>
              </a:solidFill>
            </a:endParaRPr>
          </a:p>
        </p:txBody>
      </p:sp>
      <p:sp>
        <p:nvSpPr>
          <p:cNvPr id="6" name="Rectangle 5">
            <a:extLst>
              <a:ext uri="{FF2B5EF4-FFF2-40B4-BE49-F238E27FC236}">
                <a16:creationId xmlns:a16="http://schemas.microsoft.com/office/drawing/2014/main" id="{3865A805-6DCF-0949-B33E-4661F1A758BE}"/>
              </a:ext>
            </a:extLst>
          </p:cNvPr>
          <p:cNvSpPr/>
          <p:nvPr/>
        </p:nvSpPr>
        <p:spPr>
          <a:xfrm>
            <a:off x="2029695" y="2787841"/>
            <a:ext cx="8188036" cy="954107"/>
          </a:xfrm>
          <a:prstGeom prst="rect">
            <a:avLst/>
          </a:prstGeom>
        </p:spPr>
        <p:txBody>
          <a:bodyPr wrap="square">
            <a:spAutoFit/>
          </a:bodyPr>
          <a:lstStyle/>
          <a:p>
            <a:pPr algn="ctr"/>
            <a:r>
              <a:rPr lang="en-US" sz="2800" dirty="0">
                <a:solidFill>
                  <a:srgbClr val="0B7592"/>
                </a:solidFill>
                <a:latin typeface="Arial" panose="020B0604020202020204" pitchFamily="34" charset="0"/>
                <a:cs typeface="Arial" panose="020B0604020202020204" pitchFamily="34" charset="0"/>
              </a:rPr>
              <a:t>Analyzing the Truncation Mechanism of Epilepsy Under Spatial Patterns</a:t>
            </a:r>
            <a:endParaRPr lang="es-419" sz="2800" dirty="0">
              <a:solidFill>
                <a:srgbClr val="0B7592"/>
              </a:solidFill>
              <a:latin typeface="Arial" panose="020B0604020202020204" pitchFamily="34" charset="0"/>
              <a:cs typeface="Arial" panose="020B0604020202020204" pitchFamily="34" charset="0"/>
            </a:endParaRPr>
          </a:p>
        </p:txBody>
      </p:sp>
      <p:pic>
        <p:nvPicPr>
          <p:cNvPr id="1030" name="Picture 6" descr="Newcastle University Logo png transparent">
            <a:extLst>
              <a:ext uri="{FF2B5EF4-FFF2-40B4-BE49-F238E27FC236}">
                <a16:creationId xmlns:a16="http://schemas.microsoft.com/office/drawing/2014/main" id="{1FFEB04E-84B7-FC59-EA3C-DF5EE556D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315" y="6266383"/>
            <a:ext cx="1445691" cy="4758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5011B93-FA68-FF0A-458B-57DBA8AF1330}"/>
              </a:ext>
            </a:extLst>
          </p:cNvPr>
          <p:cNvPicPr>
            <a:picLocks noChangeAspect="1"/>
          </p:cNvPicPr>
          <p:nvPr/>
        </p:nvPicPr>
        <p:blipFill>
          <a:blip r:embed="rId6"/>
          <a:stretch>
            <a:fillRect/>
          </a:stretch>
        </p:blipFill>
        <p:spPr>
          <a:xfrm>
            <a:off x="4274670" y="6266489"/>
            <a:ext cx="1408329" cy="471336"/>
          </a:xfrm>
          <a:prstGeom prst="rect">
            <a:avLst/>
          </a:prstGeom>
        </p:spPr>
      </p:pic>
      <p:pic>
        <p:nvPicPr>
          <p:cNvPr id="19" name="Picture 18">
            <a:extLst>
              <a:ext uri="{FF2B5EF4-FFF2-40B4-BE49-F238E27FC236}">
                <a16:creationId xmlns:a16="http://schemas.microsoft.com/office/drawing/2014/main" id="{57127B47-E145-4DF4-F0D7-E706BBE6AE07}"/>
              </a:ext>
            </a:extLst>
          </p:cNvPr>
          <p:cNvPicPr>
            <a:picLocks noChangeAspect="1"/>
          </p:cNvPicPr>
          <p:nvPr/>
        </p:nvPicPr>
        <p:blipFill>
          <a:blip r:embed="rId7"/>
          <a:stretch>
            <a:fillRect/>
          </a:stretch>
        </p:blipFill>
        <p:spPr>
          <a:xfrm>
            <a:off x="6237973" y="6266079"/>
            <a:ext cx="1593884" cy="469776"/>
          </a:xfrm>
          <a:prstGeom prst="rect">
            <a:avLst/>
          </a:prstGeom>
        </p:spPr>
      </p:pic>
      <p:pic>
        <p:nvPicPr>
          <p:cNvPr id="20" name="Picture 19">
            <a:extLst>
              <a:ext uri="{FF2B5EF4-FFF2-40B4-BE49-F238E27FC236}">
                <a16:creationId xmlns:a16="http://schemas.microsoft.com/office/drawing/2014/main" id="{A71843A0-1A36-CE04-E68D-AF4F5514ECC7}"/>
              </a:ext>
            </a:extLst>
          </p:cNvPr>
          <p:cNvPicPr>
            <a:picLocks noChangeAspect="1"/>
          </p:cNvPicPr>
          <p:nvPr/>
        </p:nvPicPr>
        <p:blipFill>
          <a:blip r:embed="rId8"/>
          <a:stretch>
            <a:fillRect/>
          </a:stretch>
        </p:blipFill>
        <p:spPr>
          <a:xfrm>
            <a:off x="3353192" y="6266172"/>
            <a:ext cx="471638" cy="471638"/>
          </a:xfrm>
          <a:prstGeom prst="rect">
            <a:avLst/>
          </a:prstGeom>
        </p:spPr>
      </p:pic>
    </p:spTree>
    <p:extLst>
      <p:ext uri="{BB962C8B-B14F-4D97-AF65-F5344CB8AC3E}">
        <p14:creationId xmlns:p14="http://schemas.microsoft.com/office/powerpoint/2010/main" val="338747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B1E5D2-1E31-228E-4E7B-7BB0659D87E9}"/>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E499EAB0-8D89-1145-48A2-6DDAA5591A3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A686D25-E975-F8EB-B8BA-5CB1654DD905}"/>
              </a:ext>
            </a:extLst>
          </p:cNvPr>
          <p:cNvSpPr txBox="1"/>
          <p:nvPr/>
        </p:nvSpPr>
        <p:spPr>
          <a:xfrm>
            <a:off x="1017493" y="2103555"/>
            <a:ext cx="4653545" cy="55399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B7592"/>
              </a:buClr>
              <a:buSzTx/>
              <a:buFont typeface="Wingdings" panose="05000000000000000000" pitchFamily="2" charset="2"/>
              <a:buChar char="p"/>
              <a:tabLst/>
              <a:defRPr/>
            </a:pPr>
            <a:r>
              <a:rPr lang="en-US" altLang="zh-CN" sz="1600" dirty="0">
                <a:latin typeface="Arial" panose="020B0604020202020204" pitchFamily="34" charset="0"/>
                <a:cs typeface="Arial" panose="020B0604020202020204" pitchFamily="34" charset="0"/>
              </a:rPr>
              <a:t>Permutation test (x1000)</a:t>
            </a:r>
          </a:p>
          <a:p>
            <a:pPr>
              <a:buClr>
                <a:srgbClr val="0B7592"/>
              </a:buClr>
              <a:defRPr/>
            </a:pPr>
            <a:r>
              <a:rPr kumimoji="0" lang="en-US" altLang="zh-CN" sz="14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1400" i="1"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The larges</a:t>
            </a:r>
            <a:r>
              <a:rPr lang="en-US" altLang="zh-CN" sz="1400" i="1" dirty="0">
                <a:solidFill>
                  <a:prstClr val="black"/>
                </a:solidFill>
                <a:latin typeface="Arial" panose="020B0604020202020204" pitchFamily="34" charset="0"/>
                <a:ea typeface="等线" panose="02010600030101010101" pitchFamily="2" charset="-122"/>
                <a:cs typeface="Arial" panose="020B0604020202020204" pitchFamily="34" charset="0"/>
              </a:rPr>
              <a:t>t</a:t>
            </a:r>
            <a:r>
              <a:rPr kumimoji="0" lang="en-US" altLang="zh-CN" sz="1400" i="1"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connected component</a:t>
            </a:r>
            <a:r>
              <a:rPr lang="en-US" altLang="zh-CN" sz="1400" i="1" dirty="0">
                <a:latin typeface="Arial" panose="020B0604020202020204" pitchFamily="34" charset="0"/>
                <a:cs typeface="Arial" panose="020B0604020202020204" pitchFamily="34" charset="0"/>
              </a:rPr>
              <a:t> </a:t>
            </a:r>
            <a:endParaRPr lang="en-US" altLang="zh-CN" sz="1600" i="1"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7F14769E-1278-3925-7B14-D4E9AB499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804" y="2934709"/>
            <a:ext cx="6283397" cy="3283651"/>
          </a:xfrm>
          <a:prstGeom prst="rect">
            <a:avLst/>
          </a:prstGeom>
        </p:spPr>
      </p:pic>
      <p:pic>
        <p:nvPicPr>
          <p:cNvPr id="6" name="图片 5">
            <a:extLst>
              <a:ext uri="{FF2B5EF4-FFF2-40B4-BE49-F238E27FC236}">
                <a16:creationId xmlns:a16="http://schemas.microsoft.com/office/drawing/2014/main" id="{E806B09B-1AD5-599F-452E-C6DE03E49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299" y="2822284"/>
            <a:ext cx="3358968" cy="3354438"/>
          </a:xfrm>
          <a:prstGeom prst="rect">
            <a:avLst/>
          </a:prstGeom>
        </p:spPr>
      </p:pic>
      <p:sp>
        <p:nvSpPr>
          <p:cNvPr id="10" name="文本框 9">
            <a:extLst>
              <a:ext uri="{FF2B5EF4-FFF2-40B4-BE49-F238E27FC236}">
                <a16:creationId xmlns:a16="http://schemas.microsoft.com/office/drawing/2014/main" id="{F8275FC7-A6EA-2EDC-695A-090B567835F1}"/>
              </a:ext>
            </a:extLst>
          </p:cNvPr>
          <p:cNvSpPr txBox="1"/>
          <p:nvPr/>
        </p:nvSpPr>
        <p:spPr>
          <a:xfrm>
            <a:off x="5162690" y="2009319"/>
            <a:ext cx="6937130"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B7592"/>
              </a:buClr>
              <a:buSzTx/>
              <a:tabLst/>
              <a:defRPr/>
            </a:pPr>
            <a:r>
              <a:rPr kumimoji="0" lang="en-US" altLang="zh-CN" sz="14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The difference between connectivity BTP and ACTP (DBA)</a:t>
            </a:r>
          </a:p>
          <a:p>
            <a:pPr>
              <a:buClr>
                <a:srgbClr val="0B7592"/>
              </a:buClr>
              <a:defRPr/>
            </a:pPr>
            <a:r>
              <a:rPr lang="en-US" altLang="zh-CN" sz="1400" dirty="0">
                <a:solidFill>
                  <a:prstClr val="black"/>
                </a:solidFill>
                <a:latin typeface="Arial" panose="020B0604020202020204" pitchFamily="34" charset="0"/>
                <a:ea typeface="等线" panose="02010600030101010101" pitchFamily="2" charset="-122"/>
                <a:cs typeface="Arial" panose="020B0604020202020204" pitchFamily="34" charset="0"/>
              </a:rPr>
              <a:t>T</a:t>
            </a:r>
            <a:r>
              <a:rPr kumimoji="0" lang="en-US" altLang="zh-CN" sz="140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he difference between connectivity ATP and ACTP (DAA)</a:t>
            </a:r>
          </a:p>
        </p:txBody>
      </p:sp>
      <p:sp>
        <p:nvSpPr>
          <p:cNvPr id="7" name="文本框 6">
            <a:extLst>
              <a:ext uri="{FF2B5EF4-FFF2-40B4-BE49-F238E27FC236}">
                <a16:creationId xmlns:a16="http://schemas.microsoft.com/office/drawing/2014/main" id="{10C8AC96-D47D-9515-2F00-25B95B4BACF2}"/>
              </a:ext>
            </a:extLst>
          </p:cNvPr>
          <p:cNvSpPr txBox="1"/>
          <p:nvPr/>
        </p:nvSpPr>
        <p:spPr>
          <a:xfrm>
            <a:off x="972671" y="928477"/>
            <a:ext cx="1067887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B7592"/>
              </a:buClr>
              <a:buSzTx/>
              <a:buFont typeface="Wingdings" panose="05000000000000000000" pitchFamily="2" charset="2"/>
              <a:buChar char="n"/>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Most regions have stronger intra-group connections rather than inter-group connections.</a:t>
            </a:r>
          </a:p>
          <a:p>
            <a:pPr marL="285750" marR="0" lvl="0" indent="-285750" algn="l" defTabSz="914400" rtl="0" eaLnBrk="1" fontAlgn="auto" latinLnBrk="0" hangingPunct="1">
              <a:lnSpc>
                <a:spcPct val="100000"/>
              </a:lnSpc>
              <a:spcBef>
                <a:spcPts val="0"/>
              </a:spcBef>
              <a:spcAft>
                <a:spcPts val="0"/>
              </a:spcAft>
              <a:buClr>
                <a:srgbClr val="0B7592"/>
              </a:buClr>
              <a:buSzTx/>
              <a:buFont typeface="Wingdings" panose="05000000000000000000" pitchFamily="2" charset="2"/>
              <a:buChar char="n"/>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The results considering all connections are approximately the same as white matter connections. </a:t>
            </a:r>
          </a:p>
          <a:p>
            <a:pPr marL="285750" marR="0" lvl="0" indent="-285750" algn="l" defTabSz="914400" rtl="0" eaLnBrk="1" fontAlgn="auto" latinLnBrk="0" hangingPunct="1">
              <a:lnSpc>
                <a:spcPct val="100000"/>
              </a:lnSpc>
              <a:spcBef>
                <a:spcPts val="0"/>
              </a:spcBef>
              <a:spcAft>
                <a:spcPts val="0"/>
              </a:spcAft>
              <a:buClr>
                <a:srgbClr val="0B7592"/>
              </a:buClr>
              <a:buSzTx/>
              <a:buFont typeface="Wingdings" panose="05000000000000000000" pitchFamily="2" charset="2"/>
              <a:buChar char="n"/>
              <a:tabLst/>
              <a:defRPr/>
            </a:pPr>
            <a:r>
              <a:rPr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Actual seizures show a greater difference in connections. </a:t>
            </a:r>
          </a:p>
        </p:txBody>
      </p:sp>
      <p:sp>
        <p:nvSpPr>
          <p:cNvPr id="5" name="矩形 4">
            <a:extLst>
              <a:ext uri="{FF2B5EF4-FFF2-40B4-BE49-F238E27FC236}">
                <a16:creationId xmlns:a16="http://schemas.microsoft.com/office/drawing/2014/main" id="{C03DA3A5-5485-A38E-95F7-C3A271C5061C}"/>
              </a:ext>
            </a:extLst>
          </p:cNvPr>
          <p:cNvSpPr/>
          <p:nvPr/>
        </p:nvSpPr>
        <p:spPr>
          <a:xfrm>
            <a:off x="4971143" y="2822284"/>
            <a:ext cx="986971" cy="299794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51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B1E5D2-1E31-228E-4E7B-7BB0659D87E9}"/>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E499EAB0-8D89-1145-48A2-6DDAA5591A3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F422813-816A-E4D3-3982-7E3909899C9F}"/>
              </a:ext>
            </a:extLst>
          </p:cNvPr>
          <p:cNvSpPr txBox="1"/>
          <p:nvPr/>
        </p:nvSpPr>
        <p:spPr>
          <a:xfrm>
            <a:off x="762056" y="971019"/>
            <a:ext cx="1801262" cy="646331"/>
          </a:xfrm>
          <a:prstGeom prst="rect">
            <a:avLst/>
          </a:prstGeom>
          <a:noFill/>
        </p:spPr>
        <p:txBody>
          <a:bodyPr wrap="square" rtlCol="0">
            <a:spAutoFit/>
          </a:bodyPr>
          <a:lstStyle/>
          <a:p>
            <a:r>
              <a:rPr lang="en-US" altLang="zh-CN" dirty="0"/>
              <a:t>For each seizure for each method</a:t>
            </a:r>
            <a:endParaRPr lang="zh-CN" altLang="en-US" dirty="0"/>
          </a:p>
        </p:txBody>
      </p:sp>
      <p:pic>
        <p:nvPicPr>
          <p:cNvPr id="8" name="图片 7">
            <a:extLst>
              <a:ext uri="{FF2B5EF4-FFF2-40B4-BE49-F238E27FC236}">
                <a16:creationId xmlns:a16="http://schemas.microsoft.com/office/drawing/2014/main" id="{45693F4E-D407-2A68-2132-03DE4315F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591" y="856469"/>
            <a:ext cx="8354834" cy="5569889"/>
          </a:xfrm>
          <a:prstGeom prst="rect">
            <a:avLst/>
          </a:prstGeom>
        </p:spPr>
      </p:pic>
      <p:sp>
        <p:nvSpPr>
          <p:cNvPr id="4" name="矩形 3">
            <a:extLst>
              <a:ext uri="{FF2B5EF4-FFF2-40B4-BE49-F238E27FC236}">
                <a16:creationId xmlns:a16="http://schemas.microsoft.com/office/drawing/2014/main" id="{65D9175A-4103-38F3-3733-264844C422CF}"/>
              </a:ext>
            </a:extLst>
          </p:cNvPr>
          <p:cNvSpPr/>
          <p:nvPr/>
        </p:nvSpPr>
        <p:spPr>
          <a:xfrm>
            <a:off x="2563318" y="763746"/>
            <a:ext cx="3095469" cy="14473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5273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B1E5D2-1E31-228E-4E7B-7BB0659D87E9}"/>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E499EAB0-8D89-1145-48A2-6DDAA5591A3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9853B37-DCD4-4233-CDA2-AFE31ED31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878" y="770965"/>
            <a:ext cx="9046596" cy="6031064"/>
          </a:xfrm>
          <a:prstGeom prst="rect">
            <a:avLst/>
          </a:prstGeom>
        </p:spPr>
      </p:pic>
      <p:sp>
        <p:nvSpPr>
          <p:cNvPr id="4" name="矩形 3">
            <a:extLst>
              <a:ext uri="{FF2B5EF4-FFF2-40B4-BE49-F238E27FC236}">
                <a16:creationId xmlns:a16="http://schemas.microsoft.com/office/drawing/2014/main" id="{DF069998-BED1-6EF1-3414-F6FF6F79F348}"/>
              </a:ext>
            </a:extLst>
          </p:cNvPr>
          <p:cNvSpPr/>
          <p:nvPr/>
        </p:nvSpPr>
        <p:spPr>
          <a:xfrm>
            <a:off x="1866275" y="607102"/>
            <a:ext cx="3282846" cy="17088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52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B1E5D2-1E31-228E-4E7B-7BB0659D87E9}"/>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E499EAB0-8D89-1145-48A2-6DDAA5591A3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F422813-816A-E4D3-3982-7E3909899C9F}"/>
              </a:ext>
            </a:extLst>
          </p:cNvPr>
          <p:cNvSpPr txBox="1"/>
          <p:nvPr/>
        </p:nvSpPr>
        <p:spPr>
          <a:xfrm>
            <a:off x="932329" y="1020726"/>
            <a:ext cx="1874666" cy="382772"/>
          </a:xfrm>
          <a:prstGeom prst="rect">
            <a:avLst/>
          </a:prstGeom>
          <a:noFill/>
        </p:spPr>
        <p:txBody>
          <a:bodyPr wrap="square" rtlCol="0">
            <a:spAutoFit/>
          </a:bodyPr>
          <a:lstStyle/>
          <a:p>
            <a:r>
              <a:rPr lang="en-US" altLang="zh-CN" dirty="0"/>
              <a:t>for seizure 2:</a:t>
            </a:r>
            <a:endParaRPr lang="zh-CN" altLang="en-US" dirty="0"/>
          </a:p>
        </p:txBody>
      </p:sp>
      <p:pic>
        <p:nvPicPr>
          <p:cNvPr id="7" name="图片 6">
            <a:extLst>
              <a:ext uri="{FF2B5EF4-FFF2-40B4-BE49-F238E27FC236}">
                <a16:creationId xmlns:a16="http://schemas.microsoft.com/office/drawing/2014/main" id="{B3BE934B-AF54-89C8-7089-48D8F2F16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101" y="575453"/>
            <a:ext cx="8755911" cy="5837274"/>
          </a:xfrm>
          <a:prstGeom prst="rect">
            <a:avLst/>
          </a:prstGeom>
        </p:spPr>
      </p:pic>
    </p:spTree>
    <p:extLst>
      <p:ext uri="{BB962C8B-B14F-4D97-AF65-F5344CB8AC3E}">
        <p14:creationId xmlns:p14="http://schemas.microsoft.com/office/powerpoint/2010/main" val="321091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B1E5D2-1E31-228E-4E7B-7BB0659D87E9}"/>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E499EAB0-8D89-1145-48A2-6DDAA5591A3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A710E375-C345-96E0-3E33-7A5D4F435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11" y="763746"/>
            <a:ext cx="8927327" cy="5951551"/>
          </a:xfrm>
          <a:prstGeom prst="rect">
            <a:avLst/>
          </a:prstGeom>
        </p:spPr>
      </p:pic>
    </p:spTree>
    <p:extLst>
      <p:ext uri="{BB962C8B-B14F-4D97-AF65-F5344CB8AC3E}">
        <p14:creationId xmlns:p14="http://schemas.microsoft.com/office/powerpoint/2010/main" val="315577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B1E5D2-1E31-228E-4E7B-7BB0659D87E9}"/>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Conclusion</a:t>
            </a:r>
          </a:p>
        </p:txBody>
      </p:sp>
      <p:sp>
        <p:nvSpPr>
          <p:cNvPr id="3" name="矩形 2">
            <a:extLst>
              <a:ext uri="{FF2B5EF4-FFF2-40B4-BE49-F238E27FC236}">
                <a16:creationId xmlns:a16="http://schemas.microsoft.com/office/drawing/2014/main" id="{E499EAB0-8D89-1145-48A2-6DDAA5591A3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FC3F847-6636-5BE2-7E7F-F23AF3C2187D}"/>
              </a:ext>
            </a:extLst>
          </p:cNvPr>
          <p:cNvSpPr txBox="1"/>
          <p:nvPr/>
        </p:nvSpPr>
        <p:spPr>
          <a:xfrm>
            <a:off x="3610214" y="2747080"/>
            <a:ext cx="5239871" cy="830997"/>
          </a:xfrm>
          <a:prstGeom prst="rect">
            <a:avLst/>
          </a:prstGeom>
          <a:noFill/>
        </p:spPr>
        <p:txBody>
          <a:bodyPr wrap="square">
            <a:spAutoFit/>
          </a:bodyPr>
          <a:lstStyle/>
          <a:p>
            <a:r>
              <a:rPr lang="en-US" altLang="zh-CN" sz="2400" b="1" i="0" dirty="0">
                <a:solidFill>
                  <a:srgbClr val="000000"/>
                </a:solidFill>
                <a:effectLst/>
                <a:highlight>
                  <a:srgbClr val="FFFFFF"/>
                </a:highlight>
                <a:latin typeface="Times New Roman" panose="02020603050405020304" pitchFamily="18" charset="0"/>
                <a:ea typeface="Sans Serif Collection" panose="020B0502040504020204" pitchFamily="34" charset="0"/>
                <a:cs typeface="Times New Roman" panose="02020603050405020304" pitchFamily="18" charset="0"/>
              </a:rPr>
              <a:t>Seizure propagation tends to be halted around areas of poor connectivity</a:t>
            </a:r>
            <a:endParaRPr lang="zh-CN" altLang="en-US" sz="2400"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83A31FB6-388A-58BF-5F25-0CF3AA05EBA6}"/>
              </a:ext>
            </a:extLst>
          </p:cNvPr>
          <p:cNvGrpSpPr/>
          <p:nvPr/>
        </p:nvGrpSpPr>
        <p:grpSpPr>
          <a:xfrm>
            <a:off x="3174666" y="2516061"/>
            <a:ext cx="493819" cy="495428"/>
            <a:chOff x="5440816" y="1394833"/>
            <a:chExt cx="493819" cy="495428"/>
          </a:xfrm>
          <a:solidFill>
            <a:srgbClr val="0B7592"/>
          </a:solidFill>
        </p:grpSpPr>
        <p:sp>
          <p:nvSpPr>
            <p:cNvPr id="6" name="矩形 5">
              <a:extLst>
                <a:ext uri="{FF2B5EF4-FFF2-40B4-BE49-F238E27FC236}">
                  <a16:creationId xmlns:a16="http://schemas.microsoft.com/office/drawing/2014/main" id="{E6F1DF8F-02DF-D49F-7A0E-B4B159A8D8DC}"/>
                </a:ext>
              </a:extLst>
            </p:cNvPr>
            <p:cNvSpPr/>
            <p:nvPr/>
          </p:nvSpPr>
          <p:spPr>
            <a:xfrm rot="5400000">
              <a:off x="5607454" y="1228195"/>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CFBE2E9-8247-6839-251A-0EC585C324BE}"/>
                </a:ext>
              </a:extLst>
            </p:cNvPr>
            <p:cNvSpPr/>
            <p:nvPr/>
          </p:nvSpPr>
          <p:spPr>
            <a:xfrm rot="10800000">
              <a:off x="5440816" y="1396442"/>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1AC7055-4A18-5AF5-515C-82AB32F3D7EF}"/>
              </a:ext>
            </a:extLst>
          </p:cNvPr>
          <p:cNvGrpSpPr/>
          <p:nvPr/>
        </p:nvGrpSpPr>
        <p:grpSpPr>
          <a:xfrm rot="10800000">
            <a:off x="8603176" y="3331168"/>
            <a:ext cx="493819" cy="495428"/>
            <a:chOff x="5440816" y="1394833"/>
            <a:chExt cx="493819" cy="495428"/>
          </a:xfrm>
          <a:solidFill>
            <a:srgbClr val="0B7592"/>
          </a:solidFill>
        </p:grpSpPr>
        <p:sp>
          <p:nvSpPr>
            <p:cNvPr id="9" name="矩形 8">
              <a:extLst>
                <a:ext uri="{FF2B5EF4-FFF2-40B4-BE49-F238E27FC236}">
                  <a16:creationId xmlns:a16="http://schemas.microsoft.com/office/drawing/2014/main" id="{3AF98B01-66C3-41F0-F35A-BA8A8694F147}"/>
                </a:ext>
              </a:extLst>
            </p:cNvPr>
            <p:cNvSpPr/>
            <p:nvPr/>
          </p:nvSpPr>
          <p:spPr>
            <a:xfrm rot="5400000">
              <a:off x="5607454" y="1228195"/>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908EA8-CDCE-8A4D-6AF3-1BEF9CE7CC13}"/>
                </a:ext>
              </a:extLst>
            </p:cNvPr>
            <p:cNvSpPr/>
            <p:nvPr/>
          </p:nvSpPr>
          <p:spPr>
            <a:xfrm rot="10800000">
              <a:off x="5440816" y="1396442"/>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830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D49E381-1BD2-362F-191F-97FD001F26F4}"/>
              </a:ext>
            </a:extLst>
          </p:cNvPr>
          <p:cNvSpPr txBox="1"/>
          <p:nvPr/>
        </p:nvSpPr>
        <p:spPr>
          <a:xfrm>
            <a:off x="532463" y="392452"/>
            <a:ext cx="32921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i="0" u="none" strike="noStrike" kern="1200" cap="none" spc="0" normalizeH="0" baseline="0" noProof="0" dirty="0">
                <a:ln>
                  <a:noFill/>
                </a:ln>
                <a:solidFill>
                  <a:srgbClr val="0B7592"/>
                </a:solidFill>
                <a:effectLst/>
                <a:uLnTx/>
                <a:uFillTx/>
                <a:latin typeface="Arial Black" panose="020B0A04020102020204" pitchFamily="34" charset="0"/>
                <a:ea typeface="等线" panose="02010600030101010101" pitchFamily="2" charset="-122"/>
                <a:cs typeface="Arial" panose="020B0604020202020204" pitchFamily="34" charset="0"/>
              </a:rPr>
              <a:t>Background</a:t>
            </a:r>
          </a:p>
        </p:txBody>
      </p:sp>
      <p:pic>
        <p:nvPicPr>
          <p:cNvPr id="18" name="图片 17">
            <a:extLst>
              <a:ext uri="{FF2B5EF4-FFF2-40B4-BE49-F238E27FC236}">
                <a16:creationId xmlns:a16="http://schemas.microsoft.com/office/drawing/2014/main" id="{71A5DE20-B3C1-52E9-1818-AF7E5EA0F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160" y="3668619"/>
            <a:ext cx="3864803" cy="2499658"/>
          </a:xfrm>
          <a:prstGeom prst="rect">
            <a:avLst/>
          </a:prstGeom>
        </p:spPr>
      </p:pic>
      <p:pic>
        <p:nvPicPr>
          <p:cNvPr id="20" name="图片 19">
            <a:extLst>
              <a:ext uri="{FF2B5EF4-FFF2-40B4-BE49-F238E27FC236}">
                <a16:creationId xmlns:a16="http://schemas.microsoft.com/office/drawing/2014/main" id="{D135F363-DE00-1C8D-4A0F-133E299FE9AF}"/>
              </a:ext>
            </a:extLst>
          </p:cNvPr>
          <p:cNvPicPr>
            <a:picLocks noChangeAspect="1"/>
          </p:cNvPicPr>
          <p:nvPr/>
        </p:nvPicPr>
        <p:blipFill rotWithShape="1">
          <a:blip r:embed="rId4">
            <a:extLst>
              <a:ext uri="{28A0092B-C50C-407E-A947-70E740481C1C}">
                <a14:useLocalDpi xmlns:a14="http://schemas.microsoft.com/office/drawing/2010/main" val="0"/>
              </a:ext>
            </a:extLst>
          </a:blip>
          <a:srcRect l="38208" t="28984" r="40638" b="57083"/>
          <a:stretch/>
        </p:blipFill>
        <p:spPr>
          <a:xfrm>
            <a:off x="6788092" y="1289957"/>
            <a:ext cx="4310940" cy="1843619"/>
          </a:xfrm>
          <a:prstGeom prst="rect">
            <a:avLst/>
          </a:prstGeom>
        </p:spPr>
      </p:pic>
      <p:sp>
        <p:nvSpPr>
          <p:cNvPr id="21" name="矩形 20">
            <a:extLst>
              <a:ext uri="{FF2B5EF4-FFF2-40B4-BE49-F238E27FC236}">
                <a16:creationId xmlns:a16="http://schemas.microsoft.com/office/drawing/2014/main" id="{CD493948-DD15-194E-4236-CDBE5D47315D}"/>
              </a:ext>
            </a:extLst>
          </p:cNvPr>
          <p:cNvSpPr/>
          <p:nvPr/>
        </p:nvSpPr>
        <p:spPr>
          <a:xfrm>
            <a:off x="8778240" y="1166737"/>
            <a:ext cx="2320792" cy="2090057"/>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6578FD4-8ACC-6D1A-C9D7-4302E492A354}"/>
              </a:ext>
            </a:extLst>
          </p:cNvPr>
          <p:cNvSpPr txBox="1"/>
          <p:nvPr/>
        </p:nvSpPr>
        <p:spPr>
          <a:xfrm>
            <a:off x="8943562" y="3324207"/>
            <a:ext cx="2063004" cy="276999"/>
          </a:xfrm>
          <a:prstGeom prst="rect">
            <a:avLst/>
          </a:prstGeom>
          <a:noFill/>
        </p:spPr>
        <p:txBody>
          <a:bodyPr wrap="square">
            <a:spAutoFit/>
          </a:bodyPr>
          <a:lstStyle/>
          <a:p>
            <a:pPr algn="ctr"/>
            <a:r>
              <a:rPr lang="en-US" altLang="zh-CN" sz="1200" dirty="0">
                <a:solidFill>
                  <a:srgbClr val="C00000"/>
                </a:solidFill>
                <a:latin typeface="Arial" panose="020B0604020202020204" pitchFamily="34" charset="0"/>
                <a:cs typeface="Arial" panose="020B0604020202020204" pitchFamily="34" charset="0"/>
              </a:rPr>
              <a:t>Spike discharges </a:t>
            </a:r>
            <a:endParaRPr lang="zh-CN" altLang="en-US" sz="1200" dirty="0">
              <a:solidFill>
                <a:srgbClr val="C00000"/>
              </a:solidFill>
            </a:endParaRPr>
          </a:p>
        </p:txBody>
      </p:sp>
      <p:sp>
        <p:nvSpPr>
          <p:cNvPr id="2" name="文本框 1">
            <a:extLst>
              <a:ext uri="{FF2B5EF4-FFF2-40B4-BE49-F238E27FC236}">
                <a16:creationId xmlns:a16="http://schemas.microsoft.com/office/drawing/2014/main" id="{0844C693-878C-E8E7-5FCD-1A7CB902A5B6}"/>
              </a:ext>
            </a:extLst>
          </p:cNvPr>
          <p:cNvSpPr txBox="1"/>
          <p:nvPr/>
        </p:nvSpPr>
        <p:spPr>
          <a:xfrm>
            <a:off x="532463" y="986508"/>
            <a:ext cx="6094140" cy="400110"/>
          </a:xfrm>
          <a:prstGeom prst="rect">
            <a:avLst/>
          </a:prstGeom>
          <a:noFill/>
        </p:spPr>
        <p:txBody>
          <a:bodyPr wrap="square">
            <a:spAutoFit/>
          </a:bodyPr>
          <a:lstStyle/>
          <a:p>
            <a:r>
              <a:rPr lang="en-US" altLang="zh-CN" sz="2000" dirty="0">
                <a:solidFill>
                  <a:srgbClr val="0B7592"/>
                </a:solidFill>
                <a:latin typeface="Arial" panose="020B0604020202020204" pitchFamily="34" charset="0"/>
                <a:cs typeface="Arial" panose="020B0604020202020204" pitchFamily="34" charset="0"/>
              </a:rPr>
              <a:t>Seizure Spread Mechanism</a:t>
            </a:r>
            <a:endParaRPr lang="zh-CN" altLang="en-US" sz="2000" dirty="0">
              <a:solidFill>
                <a:srgbClr val="0B7592"/>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6C2FE30D-4CB4-BE1F-9FEF-E2BFCDBE8806}"/>
              </a:ext>
            </a:extLst>
          </p:cNvPr>
          <p:cNvSpPr txBox="1"/>
          <p:nvPr/>
        </p:nvSpPr>
        <p:spPr>
          <a:xfrm>
            <a:off x="631992" y="2541941"/>
            <a:ext cx="5563537"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B7592"/>
                </a:solidFill>
                <a:latin typeface="Arial" panose="020B0604020202020204" pitchFamily="34" charset="0"/>
                <a:cs typeface="Arial" panose="020B0604020202020204" pitchFamily="34" charset="0"/>
              </a:rPr>
              <a:t>High-frequency</a:t>
            </a:r>
            <a:r>
              <a:rPr lang="en-US" altLang="zh-CN" dirty="0">
                <a:latin typeface="Arial" panose="020B0604020202020204" pitchFamily="34" charset="0"/>
                <a:cs typeface="Arial" panose="020B0604020202020204" pitchFamily="34" charset="0"/>
              </a:rPr>
              <a:t> bursts of action potentials and </a:t>
            </a:r>
            <a:r>
              <a:rPr lang="en-US" altLang="zh-CN" b="1" dirty="0">
                <a:solidFill>
                  <a:srgbClr val="0B7592"/>
                </a:solidFill>
                <a:latin typeface="Arial" panose="020B0604020202020204" pitchFamily="34" charset="0"/>
                <a:cs typeface="Arial" panose="020B0604020202020204" pitchFamily="34" charset="0"/>
              </a:rPr>
              <a:t>synchronized</a:t>
            </a:r>
            <a:r>
              <a:rPr lang="en-US" altLang="zh-CN" dirty="0">
                <a:latin typeface="Arial" panose="020B0604020202020204" pitchFamily="34" charset="0"/>
                <a:cs typeface="Arial" panose="020B0604020202020204" pitchFamily="34" charset="0"/>
              </a:rPr>
              <a:t> neuron activity</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Spread - </a:t>
            </a:r>
            <a:r>
              <a:rPr lang="en-US" altLang="zh-CN" b="1" dirty="0">
                <a:solidFill>
                  <a:srgbClr val="0B7592"/>
                </a:solidFill>
                <a:latin typeface="Arial" panose="020B0604020202020204" pitchFamily="34" charset="0"/>
                <a:cs typeface="Arial" panose="020B0604020202020204" pitchFamily="34" charset="0"/>
              </a:rPr>
              <a:t>ripple effects</a:t>
            </a:r>
          </a:p>
          <a:p>
            <a:pPr marL="285750" indent="-285750">
              <a:lnSpc>
                <a:spcPct val="150000"/>
              </a:lnSpc>
              <a:buFont typeface="Arial" panose="020B0604020202020204" pitchFamily="34" charset="0"/>
              <a:buChar char="•"/>
            </a:pPr>
            <a:r>
              <a:rPr lang="en-US" altLang="zh-CN" b="1" dirty="0">
                <a:solidFill>
                  <a:srgbClr val="0B7592"/>
                </a:solidFill>
                <a:latin typeface="Arial" panose="020B0604020202020204" pitchFamily="34" charset="0"/>
                <a:cs typeface="Arial" panose="020B0604020202020204" pitchFamily="34" charset="0"/>
              </a:rPr>
              <a:t>Spike discharges </a:t>
            </a:r>
            <a:r>
              <a:rPr lang="en-US" altLang="zh-CN" dirty="0">
                <a:latin typeface="Arial" panose="020B0604020202020204" pitchFamily="34" charset="0"/>
                <a:cs typeface="Arial" panose="020B0604020202020204" pitchFamily="34" charset="0"/>
              </a:rPr>
              <a:t>on EEG</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Role of </a:t>
            </a:r>
            <a:r>
              <a:rPr lang="en-US" altLang="zh-CN" b="1" dirty="0">
                <a:solidFill>
                  <a:srgbClr val="0B7592"/>
                </a:solidFill>
                <a:latin typeface="Arial" panose="020B0604020202020204" pitchFamily="34" charset="0"/>
                <a:cs typeface="Arial" panose="020B0604020202020204" pitchFamily="34" charset="0"/>
              </a:rPr>
              <a:t>grey matter </a:t>
            </a:r>
            <a:r>
              <a:rPr lang="en-US" altLang="zh-CN" dirty="0">
                <a:latin typeface="Arial" panose="020B0604020202020204" pitchFamily="34" charset="0"/>
                <a:cs typeface="Arial" panose="020B0604020202020204" pitchFamily="34" charset="0"/>
              </a:rPr>
              <a:t>and </a:t>
            </a:r>
            <a:r>
              <a:rPr lang="en-US" altLang="zh-CN" b="1" dirty="0">
                <a:solidFill>
                  <a:srgbClr val="0B7592"/>
                </a:solidFill>
                <a:latin typeface="Arial" panose="020B0604020202020204" pitchFamily="34" charset="0"/>
                <a:cs typeface="Arial" panose="020B0604020202020204" pitchFamily="34" charset="0"/>
              </a:rPr>
              <a:t>white matter</a:t>
            </a:r>
          </a:p>
        </p:txBody>
      </p:sp>
    </p:spTree>
    <p:extLst>
      <p:ext uri="{BB962C8B-B14F-4D97-AF65-F5344CB8AC3E}">
        <p14:creationId xmlns:p14="http://schemas.microsoft.com/office/powerpoint/2010/main" val="15300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D49E381-1BD2-362F-191F-97FD001F26F4}"/>
              </a:ext>
            </a:extLst>
          </p:cNvPr>
          <p:cNvSpPr txBox="1"/>
          <p:nvPr/>
        </p:nvSpPr>
        <p:spPr>
          <a:xfrm>
            <a:off x="771002" y="464396"/>
            <a:ext cx="28150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0B7592"/>
                </a:solidFill>
                <a:latin typeface="Arial Black" panose="020B0A04020102020204" pitchFamily="34" charset="0"/>
                <a:ea typeface="等线" panose="02010600030101010101" pitchFamily="2" charset="-122"/>
                <a:cs typeface="Arial" panose="020B0604020202020204" pitchFamily="34" charset="0"/>
              </a:rPr>
              <a:t>Motivation</a:t>
            </a:r>
          </a:p>
        </p:txBody>
      </p:sp>
      <p:pic>
        <p:nvPicPr>
          <p:cNvPr id="3" name="图片 2">
            <a:extLst>
              <a:ext uri="{FF2B5EF4-FFF2-40B4-BE49-F238E27FC236}">
                <a16:creationId xmlns:a16="http://schemas.microsoft.com/office/drawing/2014/main" id="{C73C49DD-9D69-E0B9-EE8A-81B2A93110ED}"/>
              </a:ext>
            </a:extLst>
          </p:cNvPr>
          <p:cNvPicPr>
            <a:picLocks noChangeAspect="1"/>
          </p:cNvPicPr>
          <p:nvPr/>
        </p:nvPicPr>
        <p:blipFill>
          <a:blip r:embed="rId3"/>
          <a:stretch>
            <a:fillRect/>
          </a:stretch>
        </p:blipFill>
        <p:spPr>
          <a:xfrm>
            <a:off x="1017493" y="1885682"/>
            <a:ext cx="4725784" cy="2132689"/>
          </a:xfrm>
          <a:prstGeom prst="rect">
            <a:avLst/>
          </a:prstGeom>
          <a:ln>
            <a:solidFill>
              <a:schemeClr val="tx1"/>
            </a:solidFill>
          </a:ln>
        </p:spPr>
      </p:pic>
      <p:pic>
        <p:nvPicPr>
          <p:cNvPr id="15" name="图片 14">
            <a:extLst>
              <a:ext uri="{FF2B5EF4-FFF2-40B4-BE49-F238E27FC236}">
                <a16:creationId xmlns:a16="http://schemas.microsoft.com/office/drawing/2014/main" id="{F4DA925B-8F50-FBD3-EEA4-5963D6196995}"/>
              </a:ext>
            </a:extLst>
          </p:cNvPr>
          <p:cNvPicPr>
            <a:picLocks noChangeAspect="1"/>
          </p:cNvPicPr>
          <p:nvPr/>
        </p:nvPicPr>
        <p:blipFill>
          <a:blip r:embed="rId4"/>
          <a:stretch>
            <a:fillRect/>
          </a:stretch>
        </p:blipFill>
        <p:spPr>
          <a:xfrm>
            <a:off x="2364829" y="3335515"/>
            <a:ext cx="4507374" cy="956754"/>
          </a:xfrm>
          <a:prstGeom prst="rect">
            <a:avLst/>
          </a:prstGeom>
          <a:ln>
            <a:solidFill>
              <a:schemeClr val="tx1"/>
            </a:solidFill>
          </a:ln>
        </p:spPr>
      </p:pic>
      <p:sp>
        <p:nvSpPr>
          <p:cNvPr id="18" name="文本框 17">
            <a:extLst>
              <a:ext uri="{FF2B5EF4-FFF2-40B4-BE49-F238E27FC236}">
                <a16:creationId xmlns:a16="http://schemas.microsoft.com/office/drawing/2014/main" id="{376BF8AB-EEB1-2B09-D9E9-F5B96CAE61C8}"/>
              </a:ext>
            </a:extLst>
          </p:cNvPr>
          <p:cNvSpPr txBox="1"/>
          <p:nvPr/>
        </p:nvSpPr>
        <p:spPr>
          <a:xfrm>
            <a:off x="771002" y="1003449"/>
            <a:ext cx="2462292" cy="400110"/>
          </a:xfrm>
          <a:prstGeom prst="rect">
            <a:avLst/>
          </a:prstGeom>
          <a:noFill/>
        </p:spPr>
        <p:txBody>
          <a:bodyPr wrap="square">
            <a:spAutoFit/>
          </a:bodyPr>
          <a:lstStyle/>
          <a:p>
            <a:pPr>
              <a:buClr>
                <a:srgbClr val="0B7592"/>
              </a:buClr>
            </a:pPr>
            <a:r>
              <a:rPr lang="en-US" altLang="zh-CN" sz="2000" dirty="0">
                <a:solidFill>
                  <a:srgbClr val="0B7592"/>
                </a:solidFill>
                <a:latin typeface="Arial" panose="020B0604020202020204" pitchFamily="34" charset="0"/>
                <a:cs typeface="Arial" panose="020B0604020202020204" pitchFamily="34" charset="0"/>
              </a:rPr>
              <a:t>“Truncation”</a:t>
            </a:r>
            <a:endParaRPr lang="zh-CN" altLang="en-US" sz="2000" dirty="0">
              <a:solidFill>
                <a:srgbClr val="0B7592"/>
              </a:solidFill>
              <a:latin typeface="Arial" panose="020B0604020202020204" pitchFamily="34" charset="0"/>
              <a:cs typeface="Arial" panose="020B0604020202020204" pitchFamily="34" charset="0"/>
            </a:endParaRPr>
          </a:p>
        </p:txBody>
      </p:sp>
      <p:pic>
        <p:nvPicPr>
          <p:cNvPr id="21" name="图片 20">
            <a:extLst>
              <a:ext uri="{FF2B5EF4-FFF2-40B4-BE49-F238E27FC236}">
                <a16:creationId xmlns:a16="http://schemas.microsoft.com/office/drawing/2014/main" id="{A8B4007A-39CC-742D-C82C-0247828FC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714" y="1599595"/>
            <a:ext cx="4329276" cy="2556738"/>
          </a:xfrm>
          <a:prstGeom prst="rect">
            <a:avLst/>
          </a:prstGeom>
        </p:spPr>
      </p:pic>
      <p:sp>
        <p:nvSpPr>
          <p:cNvPr id="23" name="文本框 22">
            <a:extLst>
              <a:ext uri="{FF2B5EF4-FFF2-40B4-BE49-F238E27FC236}">
                <a16:creationId xmlns:a16="http://schemas.microsoft.com/office/drawing/2014/main" id="{E2B2C02F-18D1-5DC8-B10F-36A337F9CC0D}"/>
              </a:ext>
            </a:extLst>
          </p:cNvPr>
          <p:cNvSpPr txBox="1"/>
          <p:nvPr/>
        </p:nvSpPr>
        <p:spPr>
          <a:xfrm>
            <a:off x="7204341" y="4242112"/>
            <a:ext cx="1873623" cy="276999"/>
          </a:xfrm>
          <a:prstGeom prst="rect">
            <a:avLst/>
          </a:prstGeom>
          <a:noFill/>
        </p:spPr>
        <p:txBody>
          <a:bodyPr wrap="square" rtlCol="0">
            <a:spAutoFit/>
          </a:bodyPr>
          <a:lstStyle/>
          <a:p>
            <a:pPr algn="ctr"/>
            <a:r>
              <a:rPr lang="en-US" altLang="zh-CN" sz="1200" b="1" dirty="0">
                <a:latin typeface="Arial" panose="020B0604020202020204" pitchFamily="34" charset="0"/>
                <a:cs typeface="Arial" panose="020B0604020202020204" pitchFamily="34" charset="0"/>
              </a:rPr>
              <a:t>Truncated seizure</a:t>
            </a:r>
            <a:endParaRPr lang="zh-CN" altLang="en-US" sz="1200" b="1"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4E340A4D-0E2A-5075-8041-34EEE85C9C87}"/>
              </a:ext>
            </a:extLst>
          </p:cNvPr>
          <p:cNvSpPr txBox="1"/>
          <p:nvPr/>
        </p:nvSpPr>
        <p:spPr>
          <a:xfrm>
            <a:off x="9504189" y="4242112"/>
            <a:ext cx="1873623" cy="276999"/>
          </a:xfrm>
          <a:prstGeom prst="rect">
            <a:avLst/>
          </a:prstGeom>
          <a:noFill/>
        </p:spPr>
        <p:txBody>
          <a:bodyPr wrap="square" rtlCol="0">
            <a:spAutoFit/>
          </a:bodyPr>
          <a:lstStyle/>
          <a:p>
            <a:pPr algn="ctr"/>
            <a:r>
              <a:rPr lang="en-US" altLang="zh-CN" sz="1200" b="1" dirty="0">
                <a:latin typeface="Arial" panose="020B0604020202020204" pitchFamily="34" charset="0"/>
                <a:cs typeface="Arial" panose="020B0604020202020204" pitchFamily="34" charset="0"/>
              </a:rPr>
              <a:t>Continuing seizure</a:t>
            </a:r>
            <a:endParaRPr lang="zh-CN" altLang="en-US" sz="1200" b="1" dirty="0">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6B88FFF5-7F9F-B3C3-BC61-9E5E617A0B57}"/>
              </a:ext>
            </a:extLst>
          </p:cNvPr>
          <p:cNvSpPr/>
          <p:nvPr/>
        </p:nvSpPr>
        <p:spPr>
          <a:xfrm>
            <a:off x="7302714" y="1599595"/>
            <a:ext cx="2823882" cy="290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000C26F-CCE7-1DC2-E754-B7B7A0A87D50}"/>
              </a:ext>
            </a:extLst>
          </p:cNvPr>
          <p:cNvSpPr txBox="1"/>
          <p:nvPr/>
        </p:nvSpPr>
        <p:spPr>
          <a:xfrm>
            <a:off x="891988" y="4913084"/>
            <a:ext cx="8553797"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Factors contributing to 'truncation' and connections between regions</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Aim to understand mechanisms behind propagation and interruption</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Potential guidance for more effective interventions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75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18D6D6-D32D-F177-0B85-CBB0C0A55AA6}"/>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Hypothesis</a:t>
            </a:r>
          </a:p>
        </p:txBody>
      </p:sp>
      <p:sp>
        <p:nvSpPr>
          <p:cNvPr id="3" name="矩形 2">
            <a:extLst>
              <a:ext uri="{FF2B5EF4-FFF2-40B4-BE49-F238E27FC236}">
                <a16:creationId xmlns:a16="http://schemas.microsoft.com/office/drawing/2014/main" id="{44F4F7DF-B6AE-43BC-689C-C6D9768E2AD6}"/>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7A57743-7BCB-427F-9016-F5CF7ED1EB5A}"/>
              </a:ext>
            </a:extLst>
          </p:cNvPr>
          <p:cNvSpPr txBox="1"/>
          <p:nvPr/>
        </p:nvSpPr>
        <p:spPr>
          <a:xfrm>
            <a:off x="5876364" y="1625852"/>
            <a:ext cx="5239871" cy="830997"/>
          </a:xfrm>
          <a:prstGeom prst="rect">
            <a:avLst/>
          </a:prstGeom>
          <a:noFill/>
        </p:spPr>
        <p:txBody>
          <a:bodyPr wrap="square">
            <a:spAutoFit/>
          </a:bodyPr>
          <a:lstStyle/>
          <a:p>
            <a:r>
              <a:rPr lang="en-US" altLang="zh-CN" sz="2400" b="1" i="0" dirty="0">
                <a:solidFill>
                  <a:srgbClr val="000000"/>
                </a:solidFill>
                <a:effectLst/>
                <a:highlight>
                  <a:srgbClr val="FFFFFF"/>
                </a:highlight>
                <a:latin typeface="Times New Roman" panose="02020603050405020304" pitchFamily="18" charset="0"/>
                <a:ea typeface="Sans Serif Collection" panose="020B0502040504020204" pitchFamily="34" charset="0"/>
                <a:cs typeface="Times New Roman" panose="02020603050405020304" pitchFamily="18" charset="0"/>
              </a:rPr>
              <a:t>Seizure propagation tends to be halted around areas of poor connectivity</a:t>
            </a:r>
            <a:endParaRPr lang="zh-CN" altLang="en-US" sz="2400"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79410D6F-4B08-6F85-6A3F-9F5C13B4BC63}"/>
              </a:ext>
            </a:extLst>
          </p:cNvPr>
          <p:cNvGrpSpPr/>
          <p:nvPr/>
        </p:nvGrpSpPr>
        <p:grpSpPr>
          <a:xfrm>
            <a:off x="5440816" y="1394833"/>
            <a:ext cx="493819" cy="495428"/>
            <a:chOff x="5440816" y="1394833"/>
            <a:chExt cx="493819" cy="495428"/>
          </a:xfrm>
          <a:solidFill>
            <a:srgbClr val="0B7592"/>
          </a:solidFill>
        </p:grpSpPr>
        <p:sp>
          <p:nvSpPr>
            <p:cNvPr id="7" name="矩形 6">
              <a:extLst>
                <a:ext uri="{FF2B5EF4-FFF2-40B4-BE49-F238E27FC236}">
                  <a16:creationId xmlns:a16="http://schemas.microsoft.com/office/drawing/2014/main" id="{7472C221-C181-8598-8F43-025DDBD261C1}"/>
                </a:ext>
              </a:extLst>
            </p:cNvPr>
            <p:cNvSpPr/>
            <p:nvPr/>
          </p:nvSpPr>
          <p:spPr>
            <a:xfrm rot="5400000">
              <a:off x="5607454" y="1228195"/>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996BBC9-0665-B32E-A14A-AA1C69AE2963}"/>
                </a:ext>
              </a:extLst>
            </p:cNvPr>
            <p:cNvSpPr/>
            <p:nvPr/>
          </p:nvSpPr>
          <p:spPr>
            <a:xfrm rot="10800000">
              <a:off x="5440816" y="1396442"/>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04D0D84-80AF-B5AA-8697-CB9094222711}"/>
              </a:ext>
            </a:extLst>
          </p:cNvPr>
          <p:cNvGrpSpPr/>
          <p:nvPr/>
        </p:nvGrpSpPr>
        <p:grpSpPr>
          <a:xfrm rot="10800000">
            <a:off x="10869326" y="2209940"/>
            <a:ext cx="493819" cy="495428"/>
            <a:chOff x="5440816" y="1394833"/>
            <a:chExt cx="493819" cy="495428"/>
          </a:xfrm>
          <a:solidFill>
            <a:srgbClr val="0B7592"/>
          </a:solidFill>
        </p:grpSpPr>
        <p:sp>
          <p:nvSpPr>
            <p:cNvPr id="10" name="矩形 9">
              <a:extLst>
                <a:ext uri="{FF2B5EF4-FFF2-40B4-BE49-F238E27FC236}">
                  <a16:creationId xmlns:a16="http://schemas.microsoft.com/office/drawing/2014/main" id="{89087C03-A1E6-F163-29EB-4A29404B01D1}"/>
                </a:ext>
              </a:extLst>
            </p:cNvPr>
            <p:cNvSpPr/>
            <p:nvPr/>
          </p:nvSpPr>
          <p:spPr>
            <a:xfrm rot="5400000">
              <a:off x="5607454" y="1228195"/>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067DC55-CA80-1F33-45EB-1F7892AAFEE9}"/>
                </a:ext>
              </a:extLst>
            </p:cNvPr>
            <p:cNvSpPr/>
            <p:nvPr/>
          </p:nvSpPr>
          <p:spPr>
            <a:xfrm rot="10800000">
              <a:off x="5440816" y="1396442"/>
              <a:ext cx="160544" cy="4938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5BB802FB-25D7-E3FE-F257-E49E29E6B3DD}"/>
              </a:ext>
            </a:extLst>
          </p:cNvPr>
          <p:cNvSpPr txBox="1"/>
          <p:nvPr/>
        </p:nvSpPr>
        <p:spPr>
          <a:xfrm>
            <a:off x="5355652" y="3336862"/>
            <a:ext cx="6096000" cy="1077218"/>
          </a:xfrm>
          <a:prstGeom prst="rect">
            <a:avLst/>
          </a:prstGeom>
          <a:noFill/>
        </p:spPr>
        <p:txBody>
          <a:bodyPr wrap="square">
            <a:spAutoFit/>
          </a:bodyPr>
          <a:lstStyle/>
          <a:p>
            <a:pPr marL="285750" indent="-285750">
              <a:buClr>
                <a:srgbClr val="0B7592"/>
              </a:buClr>
              <a:buFont typeface="Wingdings" panose="05000000000000000000" pitchFamily="2" charset="2"/>
              <a:buChar char="n"/>
            </a:pPr>
            <a:r>
              <a:rPr lang="zh-CN" altLang="en-US" sz="1600" dirty="0">
                <a:latin typeface="Arial" panose="020B0604020202020204" pitchFamily="34" charset="0"/>
                <a:cs typeface="Arial" panose="020B0604020202020204" pitchFamily="34" charset="0"/>
              </a:rPr>
              <a:t>The </a:t>
            </a:r>
            <a:r>
              <a:rPr lang="en-US" altLang="zh-CN" sz="1600" dirty="0">
                <a:latin typeface="Arial" panose="020B0604020202020204" pitchFamily="34" charset="0"/>
                <a:cs typeface="Arial" panose="020B0604020202020204" pitchFamily="34" charset="0"/>
              </a:rPr>
              <a:t>seizure propagation </a:t>
            </a:r>
            <a:r>
              <a:rPr lang="zh-CN" altLang="en-US" sz="1600" dirty="0">
                <a:latin typeface="Arial" panose="020B0604020202020204" pitchFamily="34" charset="0"/>
                <a:cs typeface="Arial" panose="020B0604020202020204" pitchFamily="34" charset="0"/>
              </a:rPr>
              <a:t>may be associated with the connecti</a:t>
            </a:r>
            <a:r>
              <a:rPr lang="en-US" altLang="zh-CN" sz="1600" dirty="0">
                <a:latin typeface="Arial" panose="020B0604020202020204" pitchFamily="34" charset="0"/>
                <a:cs typeface="Arial" panose="020B0604020202020204" pitchFamily="34" charset="0"/>
              </a:rPr>
              <a:t>on</a:t>
            </a:r>
            <a:r>
              <a:rPr lang="zh-CN" altLang="en-US" sz="1600" dirty="0">
                <a:latin typeface="Arial" panose="020B0604020202020204" pitchFamily="34" charset="0"/>
                <a:cs typeface="Arial" panose="020B0604020202020204" pitchFamily="34" charset="0"/>
              </a:rPr>
              <a:t> between white matter</a:t>
            </a:r>
            <a:r>
              <a:rPr lang="en-US" altLang="zh-CN" sz="1600" dirty="0">
                <a:latin typeface="Arial" panose="020B0604020202020204" pitchFamily="34" charset="0"/>
                <a:cs typeface="Arial" panose="020B0604020202020204" pitchFamily="34" charset="0"/>
              </a:rPr>
              <a:t>s (WM)</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or</a:t>
            </a:r>
            <a:r>
              <a:rPr lang="zh-CN" altLang="en-US" sz="1600" dirty="0">
                <a:latin typeface="Arial" panose="020B0604020202020204" pitchFamily="34" charset="0"/>
                <a:cs typeface="Arial" panose="020B0604020202020204" pitchFamily="34" charset="0"/>
              </a:rPr>
              <a:t> gr</a:t>
            </a:r>
            <a:r>
              <a:rPr lang="en-US" altLang="zh-CN" sz="1600" dirty="0">
                <a:latin typeface="Arial" panose="020B0604020202020204" pitchFamily="34" charset="0"/>
                <a:cs typeface="Arial" panose="020B0604020202020204" pitchFamily="34" charset="0"/>
              </a:rPr>
              <a:t>e</a:t>
            </a:r>
            <a:r>
              <a:rPr lang="zh-CN" altLang="en-US" sz="1600" dirty="0">
                <a:latin typeface="Arial" panose="020B0604020202020204" pitchFamily="34" charset="0"/>
                <a:cs typeface="Arial" panose="020B0604020202020204" pitchFamily="34" charset="0"/>
              </a:rPr>
              <a:t>y matter</a:t>
            </a:r>
            <a:r>
              <a:rPr lang="en-US" altLang="zh-CN" sz="1600" dirty="0">
                <a:latin typeface="Arial" panose="020B0604020202020204" pitchFamily="34" charset="0"/>
                <a:cs typeface="Arial" panose="020B0604020202020204" pitchFamily="34" charset="0"/>
              </a:rPr>
              <a:t>s (GM)</a:t>
            </a:r>
            <a:r>
              <a:rPr lang="zh-CN" altLang="en-US" sz="1600" dirty="0">
                <a:latin typeface="Arial" panose="020B0604020202020204" pitchFamily="34" charset="0"/>
                <a:cs typeface="Arial" panose="020B0604020202020204" pitchFamily="34" charset="0"/>
              </a:rPr>
              <a:t>.</a:t>
            </a:r>
          </a:p>
          <a:p>
            <a:pPr marL="285750" indent="-285750">
              <a:buClr>
                <a:srgbClr val="0B7592"/>
              </a:buClr>
              <a:buFont typeface="Wingdings" panose="05000000000000000000" pitchFamily="2" charset="2"/>
              <a:buChar char="n"/>
            </a:pPr>
            <a:r>
              <a:rPr lang="zh-CN" altLang="en-US" sz="1600" dirty="0">
                <a:latin typeface="Arial" panose="020B0604020202020204" pitchFamily="34" charset="0"/>
                <a:cs typeface="Arial" panose="020B0604020202020204" pitchFamily="34" charset="0"/>
              </a:rPr>
              <a:t>There is a higher </a:t>
            </a:r>
            <a:r>
              <a:rPr lang="en-US" altLang="zh-CN" sz="1600" dirty="0">
                <a:latin typeface="Arial" panose="020B0604020202020204" pitchFamily="34" charset="0"/>
                <a:cs typeface="Arial" panose="020B0604020202020204" pitchFamily="34" charset="0"/>
              </a:rPr>
              <a:t>possibility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for</a:t>
            </a:r>
            <a:r>
              <a:rPr lang="zh-CN" altLang="en-US" sz="1600" dirty="0">
                <a:latin typeface="Arial" panose="020B0604020202020204" pitchFamily="34" charset="0"/>
                <a:cs typeface="Arial" panose="020B0604020202020204" pitchFamily="34" charset="0"/>
              </a:rPr>
              <a:t> seizure </a:t>
            </a:r>
            <a:r>
              <a:rPr lang="en-US" altLang="zh-CN" sz="1600" dirty="0">
                <a:latin typeface="Arial" panose="020B0604020202020204" pitchFamily="34" charset="0"/>
                <a:cs typeface="Arial" panose="020B0604020202020204" pitchFamily="34" charset="0"/>
              </a:rPr>
              <a:t>to</a:t>
            </a:r>
            <a:r>
              <a:rPr lang="zh-CN" altLang="en-US" sz="1600" dirty="0">
                <a:latin typeface="Arial" panose="020B0604020202020204" pitchFamily="34" charset="0"/>
                <a:cs typeface="Arial" panose="020B0604020202020204" pitchFamily="34" charset="0"/>
              </a:rPr>
              <a:t> termin</a:t>
            </a:r>
            <a:r>
              <a:rPr lang="en-US" altLang="zh-CN" sz="1600" dirty="0">
                <a:latin typeface="Arial" panose="020B0604020202020204" pitchFamily="34" charset="0"/>
                <a:cs typeface="Arial" panose="020B0604020202020204" pitchFamily="34" charset="0"/>
              </a:rPr>
              <a:t>ate</a:t>
            </a:r>
            <a:r>
              <a:rPr lang="zh-CN" altLang="en-US" sz="1600" dirty="0">
                <a:latin typeface="Arial" panose="020B0604020202020204" pitchFamily="34" charset="0"/>
                <a:cs typeface="Arial" panose="020B0604020202020204" pitchFamily="34" charset="0"/>
              </a:rPr>
              <a:t> when </a:t>
            </a:r>
            <a:r>
              <a:rPr lang="en-US" altLang="zh-CN" sz="1600" dirty="0">
                <a:latin typeface="Arial" panose="020B0604020202020204" pitchFamily="34" charset="0"/>
                <a:cs typeface="Arial" panose="020B0604020202020204" pitchFamily="34" charset="0"/>
              </a:rPr>
              <a:t>it</a:t>
            </a:r>
            <a:r>
              <a:rPr lang="zh-CN" altLang="en-US" sz="1600" dirty="0">
                <a:latin typeface="Arial" panose="020B0604020202020204" pitchFamily="34" charset="0"/>
                <a:cs typeface="Arial" panose="020B0604020202020204" pitchFamily="34" charset="0"/>
              </a:rPr>
              <a:t> spread</a:t>
            </a:r>
            <a:r>
              <a:rPr lang="en-US" altLang="zh-CN" sz="1600" dirty="0">
                <a:latin typeface="Arial" panose="020B0604020202020204" pitchFamily="34" charset="0"/>
                <a:cs typeface="Arial" panose="020B0604020202020204" pitchFamily="34" charset="0"/>
              </a:rPr>
              <a: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to</a:t>
            </a:r>
            <a:r>
              <a:rPr lang="zh-CN" altLang="en-US" sz="1600" dirty="0">
                <a:latin typeface="Arial" panose="020B0604020202020204" pitchFamily="34" charset="0"/>
                <a:cs typeface="Arial" panose="020B0604020202020204" pitchFamily="34" charset="0"/>
              </a:rPr>
              <a:t> certain </a:t>
            </a:r>
            <a:r>
              <a:rPr lang="en-US" altLang="zh-CN" sz="1600" dirty="0">
                <a:latin typeface="Arial" panose="020B0604020202020204" pitchFamily="34" charset="0"/>
                <a:cs typeface="Arial" panose="020B0604020202020204" pitchFamily="34" charset="0"/>
              </a:rPr>
              <a:t>regions</a:t>
            </a:r>
            <a:r>
              <a:rPr lang="zh-CN" altLang="en-US" sz="1600" dirty="0">
                <a:latin typeface="Arial" panose="020B0604020202020204" pitchFamily="34" charset="0"/>
                <a:cs typeface="Arial" panose="020B0604020202020204" pitchFamily="34" charset="0"/>
              </a:rPr>
              <a:t>.</a:t>
            </a:r>
          </a:p>
        </p:txBody>
      </p:sp>
      <p:pic>
        <p:nvPicPr>
          <p:cNvPr id="16" name="图片 15">
            <a:extLst>
              <a:ext uri="{FF2B5EF4-FFF2-40B4-BE49-F238E27FC236}">
                <a16:creationId xmlns:a16="http://schemas.microsoft.com/office/drawing/2014/main" id="{0E44054A-5685-BB0C-6B54-92D97FB75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493" y="1380042"/>
            <a:ext cx="3913640" cy="3913640"/>
          </a:xfrm>
          <a:prstGeom prst="rect">
            <a:avLst/>
          </a:prstGeom>
        </p:spPr>
      </p:pic>
    </p:spTree>
    <p:extLst>
      <p:ext uri="{BB962C8B-B14F-4D97-AF65-F5344CB8AC3E}">
        <p14:creationId xmlns:p14="http://schemas.microsoft.com/office/powerpoint/2010/main" val="61540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1A0F4CD-0F5D-8365-0261-7E49E03ACF08}"/>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Dataset</a:t>
            </a:r>
          </a:p>
        </p:txBody>
      </p:sp>
      <p:sp>
        <p:nvSpPr>
          <p:cNvPr id="3" name="矩形 2">
            <a:extLst>
              <a:ext uri="{FF2B5EF4-FFF2-40B4-BE49-F238E27FC236}">
                <a16:creationId xmlns:a16="http://schemas.microsoft.com/office/drawing/2014/main" id="{AFFE8245-DBE8-4226-F969-07536FABFC96}"/>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1F5D13A-0899-E61B-9C8A-2C416EF143E3}"/>
              </a:ext>
            </a:extLst>
          </p:cNvPr>
          <p:cNvSpPr txBox="1"/>
          <p:nvPr/>
        </p:nvSpPr>
        <p:spPr>
          <a:xfrm>
            <a:off x="932329" y="1953611"/>
            <a:ext cx="5690624" cy="1323439"/>
          </a:xfrm>
          <a:prstGeom prst="rect">
            <a:avLst/>
          </a:prstGeom>
          <a:noFill/>
        </p:spPr>
        <p:txBody>
          <a:bodyPr wrap="square" rtlCol="0">
            <a:spAutoFit/>
          </a:bodyPr>
          <a:lstStyle/>
          <a:p>
            <a:pPr marL="285750" indent="-285750">
              <a:buClr>
                <a:srgbClr val="0B7592"/>
              </a:buClr>
              <a:buFont typeface="Wingdings" panose="05000000000000000000" pitchFamily="2" charset="2"/>
              <a:buChar char="n"/>
            </a:pPr>
            <a:r>
              <a:rPr lang="en-US" altLang="zh-CN" sz="1600" dirty="0">
                <a:latin typeface="Arial" panose="020B0604020202020204" pitchFamily="34" charset="0"/>
                <a:cs typeface="Arial" panose="020B0604020202020204" pitchFamily="34" charset="0"/>
              </a:rPr>
              <a:t>UCLH </a:t>
            </a:r>
            <a:r>
              <a:rPr lang="en-US" altLang="zh-CN" sz="1600" dirty="0" err="1">
                <a:latin typeface="Arial" panose="020B0604020202020204" pitchFamily="34" charset="0"/>
                <a:cs typeface="Arial" panose="020B0604020202020204" pitchFamily="34" charset="0"/>
              </a:rPr>
              <a:t>iEEG</a:t>
            </a:r>
            <a:r>
              <a:rPr lang="en-US" altLang="zh-CN" sz="1600" dirty="0">
                <a:latin typeface="Arial" panose="020B0604020202020204" pitchFamily="34" charset="0"/>
                <a:cs typeface="Arial" panose="020B0604020202020204" pitchFamily="34" charset="0"/>
              </a:rPr>
              <a:t> data</a:t>
            </a:r>
          </a:p>
          <a:p>
            <a:pPr marL="285750" indent="-285750">
              <a:buClr>
                <a:srgbClr val="0B7592"/>
              </a:buClr>
              <a:buFont typeface="Wingdings" panose="05000000000000000000" pitchFamily="2" charset="2"/>
              <a:buChar char="n"/>
            </a:pPr>
            <a:r>
              <a:rPr lang="en-US" altLang="zh-CN" sz="1600" dirty="0">
                <a:latin typeface="Arial" panose="020B0604020202020204" pitchFamily="34" charset="0"/>
                <a:cs typeface="Arial" panose="020B0604020202020204" pitchFamily="34" charset="0"/>
              </a:rPr>
              <a:t>549 seizures from 75 patients</a:t>
            </a:r>
          </a:p>
          <a:p>
            <a:pPr marL="285750" indent="-285750">
              <a:buClr>
                <a:srgbClr val="0B7592"/>
              </a:buClr>
              <a:buFont typeface="Wingdings" panose="05000000000000000000" pitchFamily="2" charset="2"/>
              <a:buChar char="n"/>
            </a:pPr>
            <a:r>
              <a:rPr lang="en-US" altLang="zh-CN" sz="1600" dirty="0">
                <a:latin typeface="Arial" panose="020B0604020202020204" pitchFamily="34" charset="0"/>
                <a:cs typeface="Arial" panose="020B0604020202020204" pitchFamily="34" charset="0"/>
              </a:rPr>
              <a:t>White matter connection matrix from 56 controls</a:t>
            </a:r>
          </a:p>
          <a:p>
            <a:pPr marL="285750" indent="-285750">
              <a:buClr>
                <a:srgbClr val="0B7592"/>
              </a:buClr>
              <a:buFont typeface="Wingdings" panose="05000000000000000000" pitchFamily="2" charset="2"/>
              <a:buChar char="n"/>
            </a:pPr>
            <a:r>
              <a:rPr lang="en-US" altLang="zh-CN" sz="1600" dirty="0">
                <a:latin typeface="Arial" panose="020B0604020202020204" pitchFamily="34" charset="0"/>
                <a:cs typeface="Arial" panose="020B0604020202020204" pitchFamily="34" charset="0"/>
              </a:rPr>
              <a:t>Grey matter connection matrix of the pial surface of the MNI 152 atlas.</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40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89BCFCD-73CE-8212-35CE-5F8945E23A0A}"/>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Method</a:t>
            </a:r>
          </a:p>
        </p:txBody>
      </p:sp>
      <p:sp>
        <p:nvSpPr>
          <p:cNvPr id="3" name="矩形 2">
            <a:extLst>
              <a:ext uri="{FF2B5EF4-FFF2-40B4-BE49-F238E27FC236}">
                <a16:creationId xmlns:a16="http://schemas.microsoft.com/office/drawing/2014/main" id="{4E686311-0E30-0413-21C0-C077F68215C9}"/>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CE5A0AD-00A6-8932-B982-A3435F53887F}"/>
              </a:ext>
            </a:extLst>
          </p:cNvPr>
          <p:cNvSpPr txBox="1"/>
          <p:nvPr/>
        </p:nvSpPr>
        <p:spPr>
          <a:xfrm>
            <a:off x="1017493" y="837765"/>
            <a:ext cx="5208495" cy="584775"/>
          </a:xfrm>
          <a:prstGeom prst="rect">
            <a:avLst/>
          </a:prstGeom>
          <a:noFill/>
        </p:spPr>
        <p:txBody>
          <a:bodyPr wrap="square">
            <a:spAutoFit/>
          </a:bodyPr>
          <a:lstStyle/>
          <a:p>
            <a:pPr marL="285750" indent="-285750">
              <a:buClr>
                <a:srgbClr val="0B7592"/>
              </a:buClr>
              <a:buFont typeface="Wingdings" panose="05000000000000000000" pitchFamily="2" charset="2"/>
              <a:buChar char="n"/>
            </a:pPr>
            <a:r>
              <a:rPr lang="en-US" altLang="zh-CN" sz="1600" b="1" dirty="0">
                <a:latin typeface="Arial" panose="020B0604020202020204" pitchFamily="34" charset="0"/>
                <a:cs typeface="Arial" panose="020B0604020202020204" pitchFamily="34" charset="0"/>
              </a:rPr>
              <a:t>Find</a:t>
            </a:r>
            <a:r>
              <a:rPr lang="zh-CN" altLang="en-US" sz="1600" b="1" dirty="0">
                <a:latin typeface="Arial" panose="020B0604020202020204" pitchFamily="34" charset="0"/>
                <a:cs typeface="Arial" panose="020B0604020202020204" pitchFamily="34" charset="0"/>
              </a:rPr>
              <a:t>ing Seizure Pairs Using Open-Ended Dynamic Time Warping </a:t>
            </a:r>
            <a:r>
              <a:rPr lang="en-US" altLang="zh-CN" sz="1600" b="1" dirty="0">
                <a:latin typeface="Arial" panose="020B0604020202020204" pitchFamily="34" charset="0"/>
                <a:cs typeface="Arial" panose="020B0604020202020204" pitchFamily="34" charset="0"/>
              </a:rPr>
              <a:t>(OE-DTW)</a:t>
            </a:r>
            <a:endParaRPr lang="zh-CN" altLang="en-US" sz="1600" b="1"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FC679EB-5329-BCD0-96F1-63CA2A60540F}"/>
              </a:ext>
            </a:extLst>
          </p:cNvPr>
          <p:cNvSpPr txBox="1"/>
          <p:nvPr/>
        </p:nvSpPr>
        <p:spPr>
          <a:xfrm>
            <a:off x="5759822" y="2487723"/>
            <a:ext cx="5674659" cy="2308324"/>
          </a:xfrm>
          <a:prstGeom prst="rect">
            <a:avLst/>
          </a:prstGeom>
          <a:noFill/>
        </p:spPr>
        <p:txBody>
          <a:bodyPr wrap="square">
            <a:spAutoFit/>
          </a:bodyPr>
          <a:lstStyle/>
          <a:p>
            <a:pPr marL="285750" indent="-285750">
              <a:buClr>
                <a:srgbClr val="0B7592"/>
              </a:buClr>
              <a:buFont typeface="Wingdings" panose="05000000000000000000" pitchFamily="2" charset="2"/>
              <a:buChar char="p"/>
            </a:pPr>
            <a:r>
              <a:rPr lang="zh-CN" altLang="en-US" sz="1600" dirty="0">
                <a:latin typeface="Arial" panose="020B0604020202020204" pitchFamily="34" charset="0"/>
                <a:cs typeface="Arial" panose="020B0604020202020204" pitchFamily="34" charset="0"/>
              </a:rPr>
              <a:t>OE-DTW enables comparison between incomplete input time series and a complete reference to identify the </a:t>
            </a:r>
            <a:r>
              <a:rPr lang="zh-CN" altLang="en-US" sz="1600" i="1" dirty="0">
                <a:latin typeface="Arial" panose="020B0604020202020204" pitchFamily="34" charset="0"/>
                <a:cs typeface="Arial" panose="020B0604020202020204" pitchFamily="34" charset="0"/>
              </a:rPr>
              <a:t>best matching segment</a:t>
            </a:r>
            <a:r>
              <a:rPr lang="zh-CN" altLang="en-US" sz="1600" dirty="0">
                <a:latin typeface="Arial" panose="020B0604020202020204" pitchFamily="34" charset="0"/>
                <a:cs typeface="Arial" panose="020B0604020202020204" pitchFamily="34" charset="0"/>
              </a:rPr>
              <a:t>.</a:t>
            </a:r>
            <a:endParaRPr lang="en-US" altLang="zh-CN" sz="1600" dirty="0">
              <a:latin typeface="Arial" panose="020B0604020202020204" pitchFamily="34" charset="0"/>
              <a:cs typeface="Arial" panose="020B0604020202020204" pitchFamily="34" charset="0"/>
            </a:endParaRPr>
          </a:p>
          <a:p>
            <a:pPr marL="285750" indent="-285750">
              <a:buClr>
                <a:srgbClr val="0B7592"/>
              </a:buClr>
              <a:buFont typeface="Wingdings" panose="05000000000000000000" pitchFamily="2" charset="2"/>
              <a:buChar char="p"/>
            </a:pPr>
            <a:r>
              <a:rPr lang="en-US" altLang="zh-CN" sz="1600" dirty="0">
                <a:latin typeface="Arial" panose="020B0604020202020204" pitchFamily="34" charset="0"/>
                <a:cs typeface="Arial" panose="020B0604020202020204" pitchFamily="34" charset="0"/>
              </a:rPr>
              <a:t>We define the endpoint of the best match segment as the truncation point (TP).</a:t>
            </a:r>
          </a:p>
          <a:p>
            <a:pPr marL="285750" indent="-285750">
              <a:buClr>
                <a:srgbClr val="0B7592"/>
              </a:buClr>
              <a:buFont typeface="Wingdings" panose="05000000000000000000" pitchFamily="2" charset="2"/>
              <a:buChar char="p"/>
            </a:pPr>
            <a:r>
              <a:rPr lang="en-US" altLang="zh-CN" sz="1600" dirty="0">
                <a:latin typeface="Arial" panose="020B0604020202020204" pitchFamily="34" charset="0"/>
                <a:cs typeface="Arial" panose="020B0604020202020204" pitchFamily="34" charset="0"/>
              </a:rPr>
              <a:t>Therefore, we can use this segment to replace the </a:t>
            </a:r>
            <a:r>
              <a:rPr lang="zh-CN" altLang="en-US" sz="1600" dirty="0">
                <a:latin typeface="Arial" panose="020B0604020202020204" pitchFamily="34" charset="0"/>
                <a:cs typeface="Arial" panose="020B0604020202020204" pitchFamily="34" charset="0"/>
              </a:rPr>
              <a:t>incomplete series</a:t>
            </a:r>
            <a:r>
              <a:rPr lang="en-US" altLang="zh-CN" sz="1600" dirty="0">
                <a:latin typeface="Arial" panose="020B0604020202020204" pitchFamily="34" charset="0"/>
                <a:cs typeface="Arial" panose="020B0604020202020204" pitchFamily="34" charset="0"/>
              </a:rPr>
              <a:t>.</a:t>
            </a:r>
          </a:p>
          <a:p>
            <a:pPr marL="285750" indent="-285750">
              <a:buClr>
                <a:srgbClr val="0B7592"/>
              </a:buClr>
              <a:buFont typeface="Wingdings" panose="05000000000000000000" pitchFamily="2" charset="2"/>
              <a:buChar char="p"/>
            </a:pPr>
            <a:r>
              <a:rPr lang="en-US" altLang="zh-CN" sz="1600" dirty="0">
                <a:latin typeface="Arial" panose="020B0604020202020204" pitchFamily="34" charset="0"/>
                <a:cs typeface="Arial" panose="020B0604020202020204" pitchFamily="34" charset="0"/>
              </a:rPr>
              <a:t>From the dataset, we identified 68 seizure pairs that best exemplify the "truncation", coming from 22 patients.</a:t>
            </a:r>
            <a:endParaRPr lang="zh-CN" altLang="en-US" sz="16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28D341E8-929C-D3D7-AF6C-509E4D277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826" y="1636059"/>
            <a:ext cx="3794785" cy="4321173"/>
          </a:xfrm>
          <a:prstGeom prst="rect">
            <a:avLst/>
          </a:prstGeom>
        </p:spPr>
      </p:pic>
    </p:spTree>
    <p:extLst>
      <p:ext uri="{BB962C8B-B14F-4D97-AF65-F5344CB8AC3E}">
        <p14:creationId xmlns:p14="http://schemas.microsoft.com/office/powerpoint/2010/main" val="3033754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6CEE22-B826-6B6D-EC07-4CA881DAB496}"/>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Method</a:t>
            </a:r>
          </a:p>
        </p:txBody>
      </p:sp>
      <p:sp>
        <p:nvSpPr>
          <p:cNvPr id="3" name="矩形 2">
            <a:extLst>
              <a:ext uri="{FF2B5EF4-FFF2-40B4-BE49-F238E27FC236}">
                <a16:creationId xmlns:a16="http://schemas.microsoft.com/office/drawing/2014/main" id="{831CD62B-A094-44CC-4236-428F45C0B450}"/>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5889904-3E1B-A941-2AC8-CB621B3344CC}"/>
              </a:ext>
            </a:extLst>
          </p:cNvPr>
          <p:cNvSpPr txBox="1"/>
          <p:nvPr/>
        </p:nvSpPr>
        <p:spPr>
          <a:xfrm>
            <a:off x="1017493" y="837765"/>
            <a:ext cx="5208495" cy="338554"/>
          </a:xfrm>
          <a:prstGeom prst="rect">
            <a:avLst/>
          </a:prstGeom>
          <a:noFill/>
        </p:spPr>
        <p:txBody>
          <a:bodyPr wrap="square">
            <a:spAutoFit/>
          </a:bodyPr>
          <a:lstStyle/>
          <a:p>
            <a:pPr marL="285750" indent="-285750">
              <a:buClr>
                <a:srgbClr val="0B7592"/>
              </a:buClr>
              <a:buFont typeface="Wingdings" panose="05000000000000000000" pitchFamily="2" charset="2"/>
              <a:buChar char="n"/>
            </a:pPr>
            <a:r>
              <a:rPr lang="en-US" altLang="zh-CN" sz="1600" b="1" dirty="0">
                <a:latin typeface="Arial" panose="020B0604020202020204" pitchFamily="34" charset="0"/>
                <a:cs typeface="Arial" panose="020B0604020202020204" pitchFamily="34" charset="0"/>
              </a:rPr>
              <a:t>Evaluate connectivity</a:t>
            </a:r>
            <a:endParaRPr lang="zh-CN" altLang="en-US" sz="1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ACD2D26-E596-A9C7-ADC2-3DCDF630BEF2}"/>
                  </a:ext>
                </a:extLst>
              </p:cNvPr>
              <p:cNvSpPr txBox="1"/>
              <p:nvPr/>
            </p:nvSpPr>
            <p:spPr>
              <a:xfrm>
                <a:off x="6911788" y="1623296"/>
                <a:ext cx="4778188" cy="3535327"/>
              </a:xfrm>
              <a:prstGeom prst="rect">
                <a:avLst/>
              </a:prstGeom>
              <a:noFill/>
            </p:spPr>
            <p:txBody>
              <a:bodyPr wrap="square">
                <a:spAutoFit/>
              </a:bodyPr>
              <a:lstStyle/>
              <a:p>
                <a:pPr marL="285750" indent="-285750">
                  <a:buClr>
                    <a:srgbClr val="0B7592"/>
                  </a:buClr>
                  <a:buFont typeface="Wingdings" panose="05000000000000000000" pitchFamily="2" charset="2"/>
                  <a:buChar char="p"/>
                </a:pPr>
                <a:r>
                  <a:rPr lang="zh-CN" altLang="en-US" sz="1600" dirty="0">
                    <a:latin typeface="Arial" panose="020B0604020202020204" pitchFamily="34" charset="0"/>
                    <a:cs typeface="Arial" panose="020B0604020202020204" pitchFamily="34" charset="0"/>
                  </a:rPr>
                  <a:t>TP divides a seizure into two parts: the region</a:t>
                </a:r>
                <a:r>
                  <a:rPr lang="en-US" altLang="zh-CN" sz="1600" dirty="0">
                    <a:latin typeface="Arial" panose="020B0604020202020204" pitchFamily="34" charset="0"/>
                    <a:cs typeface="Arial" panose="020B0604020202020204" pitchFamily="34" charset="0"/>
                  </a:rPr>
                  <a:t>s</a:t>
                </a:r>
                <a:r>
                  <a:rPr lang="zh-CN" altLang="en-US" sz="1600" dirty="0">
                    <a:latin typeface="Arial" panose="020B0604020202020204" pitchFamily="34" charset="0"/>
                    <a:cs typeface="Arial" panose="020B0604020202020204" pitchFamily="34" charset="0"/>
                  </a:rPr>
                  <a:t> before the truncation point </a:t>
                </a:r>
                <a:r>
                  <a:rPr lang="en-US" altLang="zh-CN" sz="1600" dirty="0">
                    <a:latin typeface="Arial" panose="020B0604020202020204" pitchFamily="34" charset="0"/>
                    <a:cs typeface="Arial" panose="020B0604020202020204" pitchFamily="34" charset="0"/>
                  </a:rPr>
                  <a:t>(BTP)</a:t>
                </a:r>
                <a:r>
                  <a:rPr lang="zh-CN" altLang="en-US" sz="1600" dirty="0">
                    <a:latin typeface="Arial" panose="020B0604020202020204" pitchFamily="34" charset="0"/>
                    <a:cs typeface="Arial" panose="020B0604020202020204" pitchFamily="34" charset="0"/>
                  </a:rPr>
                  <a:t> and after the truncation point </a:t>
                </a:r>
                <a:r>
                  <a:rPr lang="en-US" altLang="zh-CN" sz="1600" dirty="0">
                    <a:latin typeface="Arial" panose="020B0604020202020204" pitchFamily="34" charset="0"/>
                    <a:cs typeface="Arial" panose="020B0604020202020204" pitchFamily="34" charset="0"/>
                  </a:rPr>
                  <a:t>(ATP)</a:t>
                </a:r>
                <a:r>
                  <a:rPr lang="zh-CN" altLang="en-US" sz="1600" dirty="0">
                    <a:latin typeface="Arial" panose="020B0604020202020204" pitchFamily="34" charset="0"/>
                    <a:cs typeface="Arial" panose="020B0604020202020204" pitchFamily="34" charset="0"/>
                  </a:rPr>
                  <a:t>. </a:t>
                </a:r>
                <a:endParaRPr lang="en-US" altLang="zh-CN" sz="1600" dirty="0">
                  <a:latin typeface="Arial" panose="020B0604020202020204" pitchFamily="34" charset="0"/>
                  <a:cs typeface="Arial" panose="020B0604020202020204" pitchFamily="34" charset="0"/>
                </a:endParaRPr>
              </a:p>
              <a:p>
                <a:pPr marL="285750" indent="-285750">
                  <a:buClr>
                    <a:srgbClr val="0B7592"/>
                  </a:buClr>
                  <a:buFont typeface="Wingdings" panose="05000000000000000000" pitchFamily="2" charset="2"/>
                  <a:buChar char="p"/>
                </a:pPr>
                <a:r>
                  <a:rPr lang="en-US" altLang="zh-CN" sz="1600" dirty="0">
                    <a:latin typeface="Arial" panose="020B0604020202020204" pitchFamily="34" charset="0"/>
                    <a:cs typeface="Arial" panose="020B0604020202020204" pitchFamily="34" charset="0"/>
                  </a:rPr>
                  <a:t>The adjacent matrix also shows their connections across the truncation point (ACTP).</a:t>
                </a:r>
              </a:p>
              <a:p>
                <a:pPr marL="285750" indent="-285750">
                  <a:buClr>
                    <a:srgbClr val="0B7592"/>
                  </a:buClr>
                  <a:buFont typeface="Wingdings" panose="05000000000000000000" pitchFamily="2" charset="2"/>
                  <a:buChar char="p"/>
                </a:pPr>
                <a:r>
                  <a:rPr lang="en-US" altLang="zh-CN" sz="1600" dirty="0">
                    <a:latin typeface="Arial" panose="020B0604020202020204" pitchFamily="34" charset="0"/>
                    <a:cs typeface="Arial" panose="020B0604020202020204" pitchFamily="34" charset="0"/>
                  </a:rPr>
                  <a:t>We use two methods to assess the connectivity of these regions</a:t>
                </a:r>
              </a:p>
              <a:p>
                <a:pPr marL="285750" indent="-285750">
                  <a:buClr>
                    <a:srgbClr val="0B7592"/>
                  </a:buClr>
                  <a:buFont typeface="Wingdings" panose="05000000000000000000" pitchFamily="2" charset="2"/>
                  <a:buChar char="p"/>
                </a:pPr>
                <a:endParaRPr lang="en-US" altLang="zh-CN" sz="1600" dirty="0">
                  <a:latin typeface="Arial" panose="020B0604020202020204" pitchFamily="34" charset="0"/>
                  <a:cs typeface="Arial" panose="020B0604020202020204" pitchFamily="34" charset="0"/>
                </a:endParaRPr>
              </a:p>
              <a:p>
                <a:pPr marL="285750" indent="-285750">
                  <a:buClr>
                    <a:srgbClr val="0B7592"/>
                  </a:buClr>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Proportion of the largest connected component</a:t>
                </a:r>
              </a:p>
              <a:p>
                <a:pPr>
                  <a:buClr>
                    <a:srgbClr val="0B7592"/>
                  </a:buClr>
                </a:pPr>
                <a14:m>
                  <m:oMathPara xmlns:m="http://schemas.openxmlformats.org/officeDocument/2006/math">
                    <m:oMathParaPr>
                      <m:jc m:val="centerGroup"/>
                    </m:oMathParaPr>
                    <m:oMath xmlns:m="http://schemas.openxmlformats.org/officeDocument/2006/math">
                      <m:r>
                        <a:rPr lang="en-US" altLang="zh-CN" sz="1600" b="0" i="1" dirty="0" smtClean="0">
                          <a:latin typeface="Cambria Math" panose="02040503050406030204" pitchFamily="18" charset="0"/>
                          <a:cs typeface="Arial" panose="020B0604020202020204" pitchFamily="34" charset="0"/>
                        </a:rPr>
                        <m:t>𝑃</m:t>
                      </m:r>
                      <m:r>
                        <a:rPr lang="en-US" altLang="zh-CN" sz="1600" b="0" i="1" smtClean="0">
                          <a:latin typeface="Cambria Math" panose="02040503050406030204" pitchFamily="18" charset="0"/>
                          <a:cs typeface="Arial" panose="020B0604020202020204" pitchFamily="34" charset="0"/>
                        </a:rPr>
                        <m:t>=</m:t>
                      </m:r>
                      <m:f>
                        <m:fPr>
                          <m:ctrlPr>
                            <a:rPr lang="en-US" altLang="zh-CN" sz="1600" i="1" smtClean="0">
                              <a:latin typeface="Cambria Math" panose="02040503050406030204" pitchFamily="18" charset="0"/>
                              <a:cs typeface="Arial" panose="020B0604020202020204" pitchFamily="34" charset="0"/>
                            </a:rPr>
                          </m:ctrlPr>
                        </m:fPr>
                        <m:num>
                          <m:sSub>
                            <m:sSubPr>
                              <m:ctrlPr>
                                <a:rPr lang="en-US" altLang="zh-CN" sz="1600" i="1" smtClean="0">
                                  <a:latin typeface="Cambria Math" panose="02040503050406030204" pitchFamily="18" charset="0"/>
                                  <a:cs typeface="Arial" panose="020B0604020202020204" pitchFamily="34" charset="0"/>
                                </a:rPr>
                              </m:ctrlPr>
                            </m:sSubPr>
                            <m:e>
                              <m:r>
                                <a:rPr lang="en-US" altLang="zh-CN" sz="1600" b="0" i="1" smtClean="0">
                                  <a:latin typeface="Cambria Math" panose="02040503050406030204" pitchFamily="18" charset="0"/>
                                  <a:cs typeface="Arial" panose="020B0604020202020204" pitchFamily="34" charset="0"/>
                                </a:rPr>
                                <m:t>𝐶</m:t>
                              </m:r>
                            </m:e>
                            <m:sub>
                              <m:r>
                                <a:rPr lang="en-US" altLang="zh-CN" sz="1600" b="0" i="1" smtClean="0">
                                  <a:latin typeface="Cambria Math" panose="02040503050406030204" pitchFamily="18" charset="0"/>
                                  <a:cs typeface="Arial" panose="020B0604020202020204" pitchFamily="34" charset="0"/>
                                </a:rPr>
                                <m:t>𝑚𝑎𝑥</m:t>
                              </m:r>
                            </m:sub>
                          </m:sSub>
                        </m:num>
                        <m:den>
                          <m:r>
                            <a:rPr lang="en-US" altLang="zh-CN" sz="1600" b="0" i="1" smtClean="0">
                              <a:latin typeface="Cambria Math" panose="02040503050406030204" pitchFamily="18" charset="0"/>
                              <a:cs typeface="Arial" panose="020B0604020202020204" pitchFamily="34" charset="0"/>
                            </a:rPr>
                            <m:t>𝑁</m:t>
                          </m:r>
                        </m:den>
                      </m:f>
                    </m:oMath>
                  </m:oMathPara>
                </a14:m>
                <a:endParaRPr lang="en-US" altLang="zh-CN" sz="1600" dirty="0">
                  <a:latin typeface="Arial" panose="020B0604020202020204" pitchFamily="34" charset="0"/>
                  <a:cs typeface="Arial" panose="020B0604020202020204" pitchFamily="34" charset="0"/>
                </a:endParaRPr>
              </a:p>
              <a:p>
                <a:pPr marL="285750" indent="-285750">
                  <a:buClr>
                    <a:srgbClr val="0B7592"/>
                  </a:buClr>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Graph density</a:t>
                </a:r>
              </a:p>
              <a:p>
                <a:pPr>
                  <a:buClr>
                    <a:srgbClr val="0B7592"/>
                  </a:buClr>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Arial" panose="020B0604020202020204" pitchFamily="34" charset="0"/>
                        </a:rPr>
                        <m:t>𝐷</m:t>
                      </m:r>
                      <m:r>
                        <a:rPr lang="en-US" altLang="zh-CN" sz="1600" b="0" i="1" smtClean="0">
                          <a:latin typeface="Cambria Math" panose="02040503050406030204" pitchFamily="18" charset="0"/>
                          <a:cs typeface="Arial" panose="020B0604020202020204" pitchFamily="34" charset="0"/>
                        </a:rPr>
                        <m:t>=</m:t>
                      </m:r>
                      <m:f>
                        <m:fPr>
                          <m:ctrlPr>
                            <a:rPr lang="en-US" altLang="zh-CN" sz="1600" b="0" i="1" smtClean="0">
                              <a:latin typeface="Cambria Math" panose="02040503050406030204" pitchFamily="18" charset="0"/>
                              <a:cs typeface="Arial" panose="020B0604020202020204" pitchFamily="34" charset="0"/>
                            </a:rPr>
                          </m:ctrlPr>
                        </m:fPr>
                        <m:num>
                          <m:r>
                            <a:rPr lang="en-US" altLang="zh-CN" sz="1600" b="0" i="1" smtClean="0">
                              <a:latin typeface="Cambria Math" panose="02040503050406030204" pitchFamily="18" charset="0"/>
                              <a:cs typeface="Arial" panose="020B0604020202020204" pitchFamily="34" charset="0"/>
                            </a:rPr>
                            <m:t>2</m:t>
                          </m:r>
                          <m:d>
                            <m:dPr>
                              <m:begChr m:val="|"/>
                              <m:endChr m:val="|"/>
                              <m:ctrlPr>
                                <a:rPr lang="en-US" altLang="zh-CN" sz="1600" b="0" i="1" smtClean="0">
                                  <a:latin typeface="Cambria Math" panose="02040503050406030204" pitchFamily="18" charset="0"/>
                                  <a:cs typeface="Arial" panose="020B0604020202020204" pitchFamily="34" charset="0"/>
                                </a:rPr>
                              </m:ctrlPr>
                            </m:dPr>
                            <m:e>
                              <m:r>
                                <a:rPr lang="en-US" altLang="zh-CN" sz="1600" b="0" i="1" smtClean="0">
                                  <a:latin typeface="Cambria Math" panose="02040503050406030204" pitchFamily="18" charset="0"/>
                                  <a:cs typeface="Arial" panose="020B0604020202020204" pitchFamily="34" charset="0"/>
                                </a:rPr>
                                <m:t>𝐸</m:t>
                              </m:r>
                            </m:e>
                          </m:d>
                        </m:num>
                        <m:den>
                          <m:d>
                            <m:dPr>
                              <m:begChr m:val="|"/>
                              <m:endChr m:val="|"/>
                              <m:ctrlPr>
                                <a:rPr lang="en-US" altLang="zh-CN" sz="1600" b="0" i="1" smtClean="0">
                                  <a:latin typeface="Cambria Math" panose="02040503050406030204" pitchFamily="18" charset="0"/>
                                  <a:cs typeface="Arial" panose="020B0604020202020204" pitchFamily="34" charset="0"/>
                                </a:rPr>
                              </m:ctrlPr>
                            </m:dPr>
                            <m:e>
                              <m:r>
                                <a:rPr lang="en-US" altLang="zh-CN" sz="1600" b="0" i="1" smtClean="0">
                                  <a:latin typeface="Cambria Math" panose="02040503050406030204" pitchFamily="18" charset="0"/>
                                  <a:cs typeface="Arial" panose="020B0604020202020204" pitchFamily="34" charset="0"/>
                                </a:rPr>
                                <m:t>𝑉</m:t>
                              </m:r>
                            </m:e>
                          </m:d>
                          <m:r>
                            <a:rPr lang="en-US" altLang="zh-CN" sz="1600" b="0" i="1" smtClean="0">
                              <a:latin typeface="Cambria Math" panose="02040503050406030204" pitchFamily="18" charset="0"/>
                              <a:cs typeface="Arial" panose="020B0604020202020204" pitchFamily="34" charset="0"/>
                            </a:rPr>
                            <m:t>(</m:t>
                          </m:r>
                          <m:d>
                            <m:dPr>
                              <m:begChr m:val="|"/>
                              <m:endChr m:val="|"/>
                              <m:ctrlPr>
                                <a:rPr lang="en-US" altLang="zh-CN" sz="1600" b="0" i="1" smtClean="0">
                                  <a:latin typeface="Cambria Math" panose="02040503050406030204" pitchFamily="18" charset="0"/>
                                  <a:cs typeface="Arial" panose="020B0604020202020204" pitchFamily="34" charset="0"/>
                                </a:rPr>
                              </m:ctrlPr>
                            </m:dPr>
                            <m:e>
                              <m:r>
                                <a:rPr lang="en-US" altLang="zh-CN" sz="1600" b="0" i="1" smtClean="0">
                                  <a:latin typeface="Cambria Math" panose="02040503050406030204" pitchFamily="18" charset="0"/>
                                  <a:cs typeface="Arial" panose="020B0604020202020204" pitchFamily="34" charset="0"/>
                                </a:rPr>
                                <m:t>𝑉</m:t>
                              </m:r>
                              <m:r>
                                <a:rPr lang="en-US" altLang="zh-CN" sz="1600" b="0" i="1" smtClean="0">
                                  <a:latin typeface="Cambria Math" panose="02040503050406030204" pitchFamily="18" charset="0"/>
                                  <a:cs typeface="Arial" panose="020B0604020202020204" pitchFamily="34" charset="0"/>
                                </a:rPr>
                                <m:t>−1</m:t>
                              </m:r>
                            </m:e>
                          </m:d>
                          <m:r>
                            <a:rPr lang="en-US" altLang="zh-CN" sz="1600" b="0" i="1" smtClean="0">
                              <a:latin typeface="Cambria Math" panose="02040503050406030204" pitchFamily="18" charset="0"/>
                              <a:cs typeface="Arial" panose="020B0604020202020204" pitchFamily="34" charset="0"/>
                            </a:rPr>
                            <m:t>)</m:t>
                          </m:r>
                        </m:den>
                      </m:f>
                    </m:oMath>
                  </m:oMathPara>
                </a14:m>
                <a:endParaRPr lang="zh-CN" altLang="en-US" sz="1600" dirty="0">
                  <a:latin typeface="Arial" panose="020B0604020202020204" pitchFamily="34" charset="0"/>
                  <a:cs typeface="Arial" panose="020B0604020202020204" pitchFamily="34" charset="0"/>
                </a:endParaRPr>
              </a:p>
            </p:txBody>
          </p:sp>
        </mc:Choice>
        <mc:Fallback xmlns="">
          <p:sp>
            <p:nvSpPr>
              <p:cNvPr id="7" name="文本框 6">
                <a:extLst>
                  <a:ext uri="{FF2B5EF4-FFF2-40B4-BE49-F238E27FC236}">
                    <a16:creationId xmlns:a16="http://schemas.microsoft.com/office/drawing/2014/main" id="{5ACD2D26-E596-A9C7-ADC2-3DCDF630BEF2}"/>
                  </a:ext>
                </a:extLst>
              </p:cNvPr>
              <p:cNvSpPr txBox="1">
                <a:spLocks noRot="1" noChangeAspect="1" noMove="1" noResize="1" noEditPoints="1" noAdjustHandles="1" noChangeArrowheads="1" noChangeShapeType="1" noTextEdit="1"/>
              </p:cNvSpPr>
              <p:nvPr/>
            </p:nvSpPr>
            <p:spPr>
              <a:xfrm>
                <a:off x="6911788" y="1623296"/>
                <a:ext cx="4778188" cy="3535327"/>
              </a:xfrm>
              <a:prstGeom prst="rect">
                <a:avLst/>
              </a:prstGeom>
              <a:blipFill>
                <a:blip r:embed="rId3"/>
                <a:stretch>
                  <a:fillRect l="-510" t="-517" r="-102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FB980491-D23B-8237-7E72-9DF849F42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08" y="2209800"/>
            <a:ext cx="6134219" cy="2852932"/>
          </a:xfrm>
          <a:prstGeom prst="rect">
            <a:avLst/>
          </a:prstGeom>
        </p:spPr>
      </p:pic>
    </p:spTree>
    <p:extLst>
      <p:ext uri="{BB962C8B-B14F-4D97-AF65-F5344CB8AC3E}">
        <p14:creationId xmlns:p14="http://schemas.microsoft.com/office/powerpoint/2010/main" val="2420098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4DE11C7-CC95-588A-72AE-DCD2DA535D5E}"/>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001A1DD0-3E77-81DC-CC50-B0DDB4C6046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02A2CB8-DE4D-EB88-DEF8-C63178745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166" y="1838615"/>
            <a:ext cx="4216467" cy="4151809"/>
          </a:xfrm>
          <a:prstGeom prst="rect">
            <a:avLst/>
          </a:prstGeom>
        </p:spPr>
      </p:pic>
      <p:sp>
        <p:nvSpPr>
          <p:cNvPr id="7" name="文本框 6">
            <a:extLst>
              <a:ext uri="{FF2B5EF4-FFF2-40B4-BE49-F238E27FC236}">
                <a16:creationId xmlns:a16="http://schemas.microsoft.com/office/drawing/2014/main" id="{FAD99B87-E630-5A1B-0869-0B2CF2778DA5}"/>
              </a:ext>
            </a:extLst>
          </p:cNvPr>
          <p:cNvSpPr txBox="1"/>
          <p:nvPr/>
        </p:nvSpPr>
        <p:spPr>
          <a:xfrm>
            <a:off x="6502369" y="2986522"/>
            <a:ext cx="4716063" cy="1323439"/>
          </a:xfrm>
          <a:prstGeom prst="rect">
            <a:avLst/>
          </a:prstGeom>
          <a:noFill/>
        </p:spPr>
        <p:txBody>
          <a:bodyPr wrap="square">
            <a:spAutoFit/>
          </a:bodyPr>
          <a:lstStyle/>
          <a:p>
            <a:pPr marL="285750" indent="-285750">
              <a:buClr>
                <a:srgbClr val="0B7592"/>
              </a:buClr>
              <a:buFont typeface="Wingdings" panose="05000000000000000000" pitchFamily="2" charset="2"/>
              <a:buChar char="p"/>
            </a:pPr>
            <a:r>
              <a:rPr lang="zh-CN" altLang="en-US" sz="1600" dirty="0">
                <a:latin typeface="Arial" panose="020B0604020202020204" pitchFamily="34" charset="0"/>
                <a:cs typeface="Arial" panose="020B0604020202020204" pitchFamily="34" charset="0"/>
              </a:rPr>
              <a:t>Seizures </a:t>
            </a:r>
            <a:r>
              <a:rPr lang="en-US" altLang="zh-CN" sz="1600" dirty="0">
                <a:latin typeface="Arial" panose="020B0604020202020204" pitchFamily="34" charset="0"/>
                <a:cs typeface="Arial" panose="020B0604020202020204" pitchFamily="34" charset="0"/>
              </a:rPr>
              <a:t>with</a:t>
            </a:r>
            <a:r>
              <a:rPr lang="zh-CN" altLang="en-US" sz="1600" dirty="0">
                <a:latin typeface="Arial" panose="020B0604020202020204" pitchFamily="34" charset="0"/>
                <a:cs typeface="Arial" panose="020B0604020202020204" pitchFamily="34" charset="0"/>
              </a:rPr>
              <a:t> more than one area before the </a:t>
            </a:r>
            <a:r>
              <a:rPr lang="en-US" altLang="zh-CN" sz="1600" dirty="0">
                <a:latin typeface="Arial" panose="020B0604020202020204" pitchFamily="34" charset="0"/>
                <a:cs typeface="Arial" panose="020B0604020202020204" pitchFamily="34" charset="0"/>
              </a:rPr>
              <a:t>TP </a:t>
            </a:r>
            <a:r>
              <a:rPr lang="zh-CN" altLang="en-US" sz="1600" dirty="0">
                <a:latin typeface="Arial" panose="020B0604020202020204" pitchFamily="34" charset="0"/>
                <a:cs typeface="Arial" panose="020B0604020202020204" pitchFamily="34" charset="0"/>
              </a:rPr>
              <a:t>mostly spread to multiple areas</a:t>
            </a:r>
            <a:endParaRPr lang="en-US" altLang="zh-CN" sz="1600" dirty="0">
              <a:latin typeface="Arial" panose="020B0604020202020204" pitchFamily="34" charset="0"/>
              <a:cs typeface="Arial" panose="020B0604020202020204" pitchFamily="34" charset="0"/>
            </a:endParaRPr>
          </a:p>
          <a:p>
            <a:pPr marL="285750" indent="-285750">
              <a:buClr>
                <a:srgbClr val="0B7592"/>
              </a:buClr>
              <a:buFont typeface="Wingdings" panose="05000000000000000000" pitchFamily="2" charset="2"/>
              <a:buChar char="p"/>
            </a:pPr>
            <a:r>
              <a:rPr lang="en-US" altLang="zh-CN" sz="1600" dirty="0">
                <a:latin typeface="Arial" panose="020B0604020202020204" pitchFamily="34" charset="0"/>
                <a:cs typeface="Arial" panose="020B0604020202020204" pitchFamily="34" charset="0"/>
              </a:rPr>
              <a:t>Seizures with just one area before the TP spread to both another region and </a:t>
            </a:r>
            <a:r>
              <a:rPr lang="zh-CN" altLang="en-US" sz="1600" dirty="0">
                <a:latin typeface="Arial" panose="020B0604020202020204" pitchFamily="34" charset="0"/>
                <a:cs typeface="Arial" panose="020B0604020202020204" pitchFamily="34" charset="0"/>
              </a:rPr>
              <a:t>multiple </a:t>
            </a:r>
            <a:r>
              <a:rPr lang="en-US" altLang="zh-CN" sz="1600" dirty="0">
                <a:latin typeface="Arial" panose="020B0604020202020204" pitchFamily="34" charset="0"/>
                <a:cs typeface="Arial" panose="020B0604020202020204" pitchFamily="34" charset="0"/>
              </a:rPr>
              <a:t>regions in equal proportions.</a:t>
            </a:r>
          </a:p>
        </p:txBody>
      </p:sp>
      <p:sp>
        <p:nvSpPr>
          <p:cNvPr id="11" name="文本框 10">
            <a:extLst>
              <a:ext uri="{FF2B5EF4-FFF2-40B4-BE49-F238E27FC236}">
                <a16:creationId xmlns:a16="http://schemas.microsoft.com/office/drawing/2014/main" id="{410562E3-75D7-F6DA-C856-CA1CFD69D7DB}"/>
              </a:ext>
            </a:extLst>
          </p:cNvPr>
          <p:cNvSpPr txBox="1"/>
          <p:nvPr/>
        </p:nvSpPr>
        <p:spPr>
          <a:xfrm>
            <a:off x="891988" y="975918"/>
            <a:ext cx="9170808" cy="369332"/>
          </a:xfrm>
          <a:prstGeom prst="rect">
            <a:avLst/>
          </a:prstGeom>
          <a:noFill/>
        </p:spPr>
        <p:txBody>
          <a:bodyPr wrap="square">
            <a:spAutoFit/>
          </a:bodyPr>
          <a:lstStyle/>
          <a:p>
            <a:pPr marL="285750" indent="-285750">
              <a:buClr>
                <a:srgbClr val="0B7592"/>
              </a:buClr>
              <a:buFont typeface="Wingdings" panose="05000000000000000000" pitchFamily="2" charset="2"/>
              <a:buChar char="n"/>
            </a:pPr>
            <a:r>
              <a:rPr lang="en-US" altLang="zh-CN" dirty="0">
                <a:latin typeface="Arial" panose="020B0604020202020204" pitchFamily="34" charset="0"/>
                <a:cs typeface="Arial" panose="020B0604020202020204" pitchFamily="34" charset="0"/>
              </a:rPr>
              <a:t>Seizures that do not halt at TP are more likely to spread to more than one area.</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296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4DE11C7-CC95-588A-72AE-DCD2DA535D5E}"/>
              </a:ext>
            </a:extLst>
          </p:cNvPr>
          <p:cNvSpPr txBox="1"/>
          <p:nvPr/>
        </p:nvSpPr>
        <p:spPr>
          <a:xfrm>
            <a:off x="1017493" y="240526"/>
            <a:ext cx="2200836" cy="523220"/>
          </a:xfrm>
          <a:prstGeom prst="rect">
            <a:avLst/>
          </a:prstGeom>
          <a:noFill/>
        </p:spPr>
        <p:txBody>
          <a:bodyPr wrap="square" rtlCol="0">
            <a:spAutoFit/>
          </a:bodyPr>
          <a:lstStyle/>
          <a:p>
            <a:pPr algn="l"/>
            <a:r>
              <a:rPr lang="en-US" altLang="zh-CN" sz="2800" b="1" dirty="0">
                <a:latin typeface="Arial" panose="020B0604020202020204" pitchFamily="34" charset="0"/>
                <a:cs typeface="Arial" panose="020B0604020202020204" pitchFamily="34" charset="0"/>
              </a:rPr>
              <a:t>Result</a:t>
            </a:r>
          </a:p>
        </p:txBody>
      </p:sp>
      <p:sp>
        <p:nvSpPr>
          <p:cNvPr id="3" name="矩形 2">
            <a:extLst>
              <a:ext uri="{FF2B5EF4-FFF2-40B4-BE49-F238E27FC236}">
                <a16:creationId xmlns:a16="http://schemas.microsoft.com/office/drawing/2014/main" id="{001A1DD0-3E77-81DC-CC50-B0DDB4C60468}"/>
              </a:ext>
            </a:extLst>
          </p:cNvPr>
          <p:cNvSpPr/>
          <p:nvPr/>
        </p:nvSpPr>
        <p:spPr>
          <a:xfrm>
            <a:off x="891988" y="240526"/>
            <a:ext cx="80683" cy="530439"/>
          </a:xfrm>
          <a:prstGeom prst="rect">
            <a:avLst/>
          </a:prstGeom>
          <a:solidFill>
            <a:srgbClr val="0B75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6B7A454-C246-5721-0D76-3DC4D7B0538B}"/>
              </a:ext>
            </a:extLst>
          </p:cNvPr>
          <p:cNvSpPr txBox="1"/>
          <p:nvPr/>
        </p:nvSpPr>
        <p:spPr>
          <a:xfrm>
            <a:off x="891988" y="975918"/>
            <a:ext cx="9170808" cy="646331"/>
          </a:xfrm>
          <a:prstGeom prst="rect">
            <a:avLst/>
          </a:prstGeom>
          <a:noFill/>
        </p:spPr>
        <p:txBody>
          <a:bodyPr wrap="square">
            <a:spAutoFit/>
          </a:bodyPr>
          <a:lstStyle/>
          <a:p>
            <a:pPr marL="285750" indent="-285750">
              <a:buClr>
                <a:srgbClr val="0B7592"/>
              </a:buClr>
              <a:buFont typeface="Wingdings" panose="05000000000000000000" pitchFamily="2" charset="2"/>
              <a:buChar char="n"/>
            </a:pPr>
            <a:r>
              <a:rPr lang="en-US" altLang="zh-CN" dirty="0">
                <a:latin typeface="Arial" panose="020B0604020202020204" pitchFamily="34" charset="0"/>
                <a:cs typeface="Arial" panose="020B0604020202020204" pitchFamily="34" charset="0"/>
              </a:rPr>
              <a:t>Regions such as the left postcentral, right amygdala, and right superior frontal are often involved in the pre-truncation phase.</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1F1F3EF-7F19-1A05-4451-A10D589082E3}"/>
                  </a:ext>
                </a:extLst>
              </p:cNvPr>
              <p:cNvSpPr txBox="1"/>
              <p:nvPr/>
            </p:nvSpPr>
            <p:spPr>
              <a:xfrm>
                <a:off x="1465790" y="1863197"/>
                <a:ext cx="1106970" cy="613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𝑃</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𝑛</m:t>
                          </m:r>
                        </m:den>
                      </m:f>
                      <m:nary>
                        <m:naryPr>
                          <m:chr m:val="∑"/>
                          <m:ctrlPr>
                            <a:rPr lang="en-US" altLang="zh-CN" sz="1400" b="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𝑛</m:t>
                          </m:r>
                        </m:sub>
                        <m:sup>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p>
                        <m:e>
                          <m:r>
                            <a:rPr lang="en-US" altLang="zh-CN" sz="1400" b="0" i="1" smtClean="0">
                              <a:latin typeface="Cambria Math" panose="02040503050406030204" pitchFamily="18" charset="0"/>
                            </a:rPr>
                            <m:t>𝑓</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e>
                      </m:nary>
                    </m:oMath>
                  </m:oMathPara>
                </a14:m>
                <a:endParaRPr lang="zh-CN" altLang="en-US" sz="1400" dirty="0"/>
              </a:p>
            </p:txBody>
          </p:sp>
        </mc:Choice>
        <mc:Fallback xmlns="">
          <p:sp>
            <p:nvSpPr>
              <p:cNvPr id="7" name="文本框 6">
                <a:extLst>
                  <a:ext uri="{FF2B5EF4-FFF2-40B4-BE49-F238E27FC236}">
                    <a16:creationId xmlns:a16="http://schemas.microsoft.com/office/drawing/2014/main" id="{B1F1F3EF-7F19-1A05-4451-A10D589082E3}"/>
                  </a:ext>
                </a:extLst>
              </p:cNvPr>
              <p:cNvSpPr txBox="1">
                <a:spLocks noRot="1" noChangeAspect="1" noMove="1" noResize="1" noEditPoints="1" noAdjustHandles="1" noChangeArrowheads="1" noChangeShapeType="1" noTextEdit="1"/>
              </p:cNvSpPr>
              <p:nvPr/>
            </p:nvSpPr>
            <p:spPr>
              <a:xfrm>
                <a:off x="1465790" y="1863197"/>
                <a:ext cx="1106970" cy="613309"/>
              </a:xfrm>
              <a:prstGeom prst="rect">
                <a:avLst/>
              </a:prstGeom>
              <a:blipFill>
                <a:blip r:embed="rId3"/>
                <a:stretch>
                  <a:fillRect/>
                </a:stretch>
              </a:blipFill>
            </p:spPr>
            <p:txBody>
              <a:bodyPr/>
              <a:lstStyle/>
              <a:p>
                <a:r>
                  <a:rPr lang="zh-CN" altLang="en-US">
                    <a:noFill/>
                  </a:rPr>
                  <a:t> </a:t>
                </a:r>
              </a:p>
            </p:txBody>
          </p:sp>
        </mc:Fallback>
      </mc:AlternateContent>
      <p:pic>
        <p:nvPicPr>
          <p:cNvPr id="1026" name="Picture 2">
            <a:extLst>
              <a:ext uri="{FF2B5EF4-FFF2-40B4-BE49-F238E27FC236}">
                <a16:creationId xmlns:a16="http://schemas.microsoft.com/office/drawing/2014/main" id="{BDA12D25-07E9-57A1-18F5-BC679B2E3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216" y="2849736"/>
            <a:ext cx="4331568" cy="245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79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1461</Words>
  <Application>Microsoft Office PowerPoint</Application>
  <PresentationFormat>宽屏</PresentationFormat>
  <Paragraphs>106</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15</vt:i4>
      </vt:variant>
    </vt:vector>
  </HeadingPairs>
  <TitlesOfParts>
    <vt:vector size="26" baseType="lpstr">
      <vt:lpstr>Söhne</vt:lpstr>
      <vt:lpstr>等线</vt:lpstr>
      <vt:lpstr>等线 Light</vt:lpstr>
      <vt:lpstr>Arial</vt:lpstr>
      <vt:lpstr>Arial Black</vt:lpstr>
      <vt:lpstr>Calibri</vt:lpstr>
      <vt:lpstr>Cambria Math</vt:lpstr>
      <vt:lpstr>Times New Roman</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IX Loewy</dc:creator>
  <cp:lastModifiedBy>IX Loewy</cp:lastModifiedBy>
  <cp:revision>1</cp:revision>
  <dcterms:created xsi:type="dcterms:W3CDTF">2024-05-02T01:50:48Z</dcterms:created>
  <dcterms:modified xsi:type="dcterms:W3CDTF">2024-05-14T14:26:56Z</dcterms:modified>
</cp:coreProperties>
</file>